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365A40-ADC8-4F86-ADB9-86429EA57FC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704A31-CFE6-4585-BFB4-91C1275C63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680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říkají protiklady, kontrolujeme odkrytím hvězdičky. ( učitel odtáhne myší 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04A31-CFE6-4585-BFB4-91C1275C63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79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BE23F-131E-4990-8904-FFA054D4481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40816-6879-4A5C-9853-0A6EE93D5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14290"/>
            <a:ext cx="585791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5669236"/>
              </p:ext>
            </p:extLst>
          </p:nvPr>
        </p:nvGraphicFramePr>
        <p:xfrm>
          <a:off x="1071538" y="1500174"/>
          <a:ext cx="7000924" cy="5276660"/>
        </p:xfrm>
        <a:graphic>
          <a:graphicData uri="http://schemas.openxmlformats.org/drawingml/2006/table">
            <a:tbl>
              <a:tblPr/>
              <a:tblGrid>
                <a:gridCol w="2589723"/>
                <a:gridCol w="4411201"/>
              </a:tblGrid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Slova protikladná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0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Žáci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 4. ročnku si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zopakují slova protikladná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, žáci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3. </a:t>
                      </a:r>
                      <a:r>
                        <a:rPr lang="cs-CZ" sz="1400" baseline="0" smtClean="0">
                          <a:latin typeface="Times New Roman"/>
                          <a:ea typeface="Calibri"/>
                          <a:cs typeface="Times New Roman"/>
                        </a:rPr>
                        <a:t>ročníku se seznámí se slovy protikladnými</a:t>
                      </a: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následně ústně vymýšlí a procvičují příklady.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0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chápe, co to je slovo protikladné a dokáže k danému slovu vymyslet opak.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0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Opozita, slova protikladná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Jazyk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jazyková komunikace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19.9.2013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3. a</a:t>
                      </a:r>
                      <a:r>
                        <a:rPr lang="cs-CZ" sz="14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4. 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1000100" y="1071546"/>
            <a:ext cx="928687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642918"/>
            <a:ext cx="892971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i="1" u="sng" dirty="0" smtClean="0">
                <a:solidFill>
                  <a:srgbClr val="0070C0"/>
                </a:solidFill>
              </a:rPr>
              <a:t>SLOVA PROTIKLADNÁ (OPOZITA)</a:t>
            </a:r>
          </a:p>
          <a:p>
            <a:r>
              <a:rPr lang="cs-CZ" sz="4400" b="1" i="1" u="sng" dirty="0" smtClean="0">
                <a:solidFill>
                  <a:srgbClr val="0070C0"/>
                </a:solidFill>
              </a:rPr>
              <a:t> </a:t>
            </a:r>
          </a:p>
          <a:p>
            <a:endParaRPr lang="cs-CZ" sz="4400" b="1" i="1" u="sng" dirty="0" smtClean="0">
              <a:solidFill>
                <a:srgbClr val="0070C0"/>
              </a:solidFill>
            </a:endParaRPr>
          </a:p>
          <a:p>
            <a:endParaRPr lang="cs-CZ" sz="4400" b="1" i="1" u="sng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1285860"/>
            <a:ext cx="72866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b="1" i="1" u="sng" dirty="0" smtClean="0">
              <a:solidFill>
                <a:srgbClr val="0070C0"/>
              </a:solidFill>
            </a:endParaRPr>
          </a:p>
          <a:p>
            <a:pPr algn="ctr"/>
            <a:r>
              <a:rPr lang="cs-CZ" sz="3200" b="1" i="1" u="sng" dirty="0" smtClean="0">
                <a:solidFill>
                  <a:srgbClr val="0070C0"/>
                </a:solidFill>
              </a:rPr>
              <a:t>JSOU SLOVA OPAČNÉHO VÝZNAMU</a:t>
            </a:r>
            <a:endParaRPr lang="cs-CZ" sz="3200" b="1" i="1" u="sng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514600"/>
            <a:ext cx="4214842" cy="39862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285728"/>
            <a:ext cx="2273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0070C0"/>
                </a:solidFill>
              </a:rPr>
              <a:t>DEN</a:t>
            </a:r>
            <a:r>
              <a:rPr lang="cs-CZ" dirty="0" smtClean="0"/>
              <a:t>                   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57884" y="285728"/>
            <a:ext cx="1035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0070C0"/>
                </a:solidFill>
              </a:rPr>
              <a:t>NOC</a:t>
            </a:r>
            <a:endParaRPr lang="cs-CZ" sz="3600" b="1" i="1" u="sng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928670"/>
            <a:ext cx="264320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1142984"/>
            <a:ext cx="2357454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071942"/>
            <a:ext cx="2214578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4143380"/>
            <a:ext cx="235745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1142976" y="3286124"/>
            <a:ext cx="1374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C00000"/>
                </a:solidFill>
              </a:rPr>
              <a:t>TEPLO</a:t>
            </a:r>
            <a:endParaRPr lang="cs-CZ" sz="3600" b="1" i="1" u="sng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43636" y="3357562"/>
            <a:ext cx="1213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C00000"/>
                </a:solidFill>
              </a:rPr>
              <a:t>ZIMA</a:t>
            </a:r>
            <a:endParaRPr lang="cs-CZ" sz="3600" b="1" i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14290"/>
            <a:ext cx="90130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</a:rPr>
              <a:t>ŘÍKEJ SLOVA PROTIKLADNÁ K UVEDENÝM SLOVŮM</a:t>
            </a:r>
            <a:r>
              <a:rPr lang="cs-CZ" sz="3200" b="1" i="1" dirty="0" smtClean="0">
                <a:solidFill>
                  <a:srgbClr val="0070C0"/>
                </a:solidFill>
              </a:rPr>
              <a:t> :</a:t>
            </a:r>
            <a:endParaRPr lang="cs-CZ" sz="3200" b="1" i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00108"/>
            <a:ext cx="131523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VELKÝ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HEZKÝ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ČISTÝ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LÍNÝ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ŠIROKÝ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TMAVÝ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SLADKÝ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ŠIKOVNÝ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0562" y="928670"/>
            <a:ext cx="124688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PRAVDA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RYCHLE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DOBŘE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BLÍZKO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KONEC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SILNĚ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VYSOKO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VÝHRA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85918" y="1000108"/>
            <a:ext cx="166487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MALÝ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OŠKLIVÝ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ŠPINAVÝ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PILNÝ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ÚZKÝ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SVĚTLÝ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SLANÝ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NEŠIKOVNÝ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1500166" y="785794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1571604" y="1500174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1571604" y="2285992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1571604" y="3000372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1643042" y="3714752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1714480" y="4500570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1714480" y="5214950"/>
            <a:ext cx="1714512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1643042" y="5929330"/>
            <a:ext cx="1928826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429388" y="928670"/>
            <a:ext cx="133453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LEŽ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POMALU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ŠPATNĚ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DALEKO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ZAČÁTEK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SLABĚ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NÍZKO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PROHRA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6000760" y="714356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6143636" y="1428736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6072198" y="2143116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6072198" y="2928934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6072198" y="3714752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6143636" y="4500570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6143636" y="5214950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6072198" y="5929330"/>
            <a:ext cx="1857388" cy="7143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928670"/>
            <a:ext cx="7715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http://officeimg.vo.msecnd.net/en-us/images/MB900311832.jpg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14348" y="1500174"/>
            <a:ext cx="72866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http://officeimg.vo.msecnd.net/en-us/images/MB900429935.jpg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14348" y="2071678"/>
            <a:ext cx="67151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http://officeimg.vo.msecnd.net/en-us/images/MB900298913.jpg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5786" y="3071810"/>
            <a:ext cx="77867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http://officeimg.vo.msecnd.net/en-us/images/MB900022861.jpg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85786" y="2500306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http://officeimg.vo.msecnd.net/en-us/images/MB900335000.jpg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28604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195</Words>
  <Application>Microsoft Office PowerPoint</Application>
  <PresentationFormat>Předvádění na obrazovce (4:3)</PresentationFormat>
  <Paragraphs>106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12</cp:revision>
  <dcterms:created xsi:type="dcterms:W3CDTF">2013-09-15T15:42:55Z</dcterms:created>
  <dcterms:modified xsi:type="dcterms:W3CDTF">2013-10-01T12:38:28Z</dcterms:modified>
</cp:coreProperties>
</file>