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8" r:id="rId3"/>
    <p:sldId id="260" r:id="rId4"/>
    <p:sldId id="261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56DF7D-AB27-408D-BE61-9DC9E99C301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75473-2C94-418B-A594-E1C5D4DDF1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899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vymýšlí co nejvíce synonym k daným slovům. Kontrola – odkrytím rámečků. ( odkryje učitel – myší 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75473-2C94-418B-A594-E1C5D4DDF1C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923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B9340-E89F-4C71-83B8-55BC69967BCD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0E574-F2CE-400C-BD62-5353CE523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14290"/>
            <a:ext cx="564360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167406"/>
              </p:ext>
            </p:extLst>
          </p:nvPr>
        </p:nvGraphicFramePr>
        <p:xfrm>
          <a:off x="1285852" y="1500170"/>
          <a:ext cx="6715172" cy="5245632"/>
        </p:xfrm>
        <a:graphic>
          <a:graphicData uri="http://schemas.openxmlformats.org/drawingml/2006/table">
            <a:tbl>
              <a:tblPr/>
              <a:tblGrid>
                <a:gridCol w="2484020"/>
                <a:gridCol w="4231152"/>
              </a:tblGrid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Slova souznačná, synonyma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6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Žáci 4. ročníku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si zopakují význam slova synonymum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, žáci 3. </a:t>
                      </a: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ročníku se seznámí s novým učivem a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sami zkouší vytvářet synonyma k daným slovům.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6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chápe vyznam slova synymum a dokáže k danému slovu synonymum vytvořit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6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Synonyma, slova souznačná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Jazyk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400" baseline="0" smtClean="0">
                          <a:latin typeface="Times New Roman"/>
                          <a:ea typeface="Calibri"/>
                          <a:cs typeface="Times New Roman"/>
                        </a:rPr>
                        <a:t>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18.9.2013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a 4. 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1285852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571480"/>
            <a:ext cx="83220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i="1" u="sng" dirty="0" smtClean="0">
                <a:solidFill>
                  <a:srgbClr val="7030A0"/>
                </a:solidFill>
              </a:rPr>
              <a:t>SLOVA SOUZNAČNÁ ( SYNONYMA )</a:t>
            </a:r>
            <a:endParaRPr lang="cs-CZ" sz="4400" b="1" i="1" u="sng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571612"/>
            <a:ext cx="82169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u="sng" dirty="0" smtClean="0">
                <a:solidFill>
                  <a:srgbClr val="7030A0"/>
                </a:solidFill>
              </a:rPr>
              <a:t>JSOU SLOVA STEJNÉHO NEBO PODOBNÉHO VÝZNAMU</a:t>
            </a:r>
            <a:endParaRPr lang="cs-CZ" sz="2800" b="1" i="1" u="sng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2428868"/>
            <a:ext cx="2643206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857356" y="2500306"/>
            <a:ext cx="19205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BĚŽET</a:t>
            </a:r>
            <a:endParaRPr lang="cs-CZ" sz="54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28794" y="3714752"/>
            <a:ext cx="187262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UTÍKAT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/>
              <a:t> </a:t>
            </a:r>
            <a:r>
              <a:rPr lang="cs-CZ" sz="3200" b="1" dirty="0" smtClean="0"/>
              <a:t>PELÁŠIT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PÁDIT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/>
              <a:t> </a:t>
            </a:r>
            <a:r>
              <a:rPr lang="cs-CZ" sz="3200" b="1" dirty="0" smtClean="0"/>
              <a:t>LETĚT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/>
              <a:t> </a:t>
            </a:r>
            <a:r>
              <a:rPr lang="cs-CZ" sz="3200" b="1" dirty="0" smtClean="0"/>
              <a:t>UHÁNĚT</a:t>
            </a:r>
            <a:endParaRPr lang="cs-CZ" sz="32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642918"/>
            <a:ext cx="22806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ZAŤUKAT</a:t>
            </a:r>
            <a:endParaRPr lang="cs-CZ" sz="4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571612"/>
            <a:ext cx="253665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ZAKLEPAT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ZABOUCHAT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72132" y="714356"/>
            <a:ext cx="24868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STATEČNÝ</a:t>
            </a:r>
            <a:endParaRPr lang="cs-CZ" sz="4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3570" y="1643050"/>
            <a:ext cx="209961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UDATNÝ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/>
              <a:t> </a:t>
            </a:r>
            <a:r>
              <a:rPr lang="cs-CZ" sz="3200" b="1" dirty="0" smtClean="0"/>
              <a:t>CHRABRÝ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/>
              <a:t> </a:t>
            </a:r>
            <a:r>
              <a:rPr lang="cs-CZ" sz="3200" b="1" dirty="0" smtClean="0"/>
              <a:t>ODVÁŽNÝ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3357562"/>
            <a:ext cx="2143140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3571876"/>
            <a:ext cx="2214578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6447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7030A0"/>
                </a:solidFill>
              </a:rPr>
              <a:t>ŘÍKEJ CO NEJVÍCE SYNONYM K DANÝM SLOVŮM</a:t>
            </a:r>
            <a:r>
              <a:rPr lang="cs-CZ" sz="2400" b="1" i="1" dirty="0" smtClean="0">
                <a:solidFill>
                  <a:srgbClr val="7030A0"/>
                </a:solidFill>
              </a:rPr>
              <a:t> 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4348" y="1285860"/>
            <a:ext cx="1141082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CHLAPEC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FOTBAL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HUDBA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KOČKA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DÍVAT SE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KŘIČET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HEZKÝ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HODNĚ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VESNICE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71802" y="1285860"/>
            <a:ext cx="3211585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KLUK, HOCH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KOPANÁ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MUZIKA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ČÍČA, MICKA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KOUKAT SE, HLEDĚT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HULÁKAT, ŘVÁT, POVYKOVAT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PĚKNÝ, KRÁSNÝ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MOC, MNOHO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VES, DĚDINA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488" y="1285860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57488" y="1928802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57488" y="2500306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57488" y="3071810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7488" y="3714752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57488" y="4357694"/>
            <a:ext cx="3429024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28926" y="4929198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28926" y="5572140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928926" y="6143644"/>
            <a:ext cx="3143272" cy="35719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1285860"/>
            <a:ext cx="6286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http://officeimg.vo.msecnd.net/en-us/images/MB900281102.jpg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57224" y="1857364"/>
            <a:ext cx="65008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http://officeimg.vo.msecnd.net/en-us/images/MB900441932.jpg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8662" y="2500306"/>
            <a:ext cx="63579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http://officeimg.vo.msecnd.net/en-us/images/MB900281200.jpg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642918"/>
            <a:ext cx="1692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221</Words>
  <Application>Microsoft Office PowerPoint</Application>
  <PresentationFormat>Předvádění na obrazovce (4:3)</PresentationFormat>
  <Paragraphs>85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8</cp:revision>
  <dcterms:created xsi:type="dcterms:W3CDTF">2013-09-15T17:15:20Z</dcterms:created>
  <dcterms:modified xsi:type="dcterms:W3CDTF">2013-10-01T12:37:53Z</dcterms:modified>
</cp:coreProperties>
</file>