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1.xml" ContentType="application/vnd.openxmlformats-officedocument.drawingml.diagramData+xml"/>
  <Override PartName="/ppt/diagrams/data13.xml" ContentType="application/vnd.openxmlformats-officedocument.drawingml.diagramData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quickStyle13.xml" ContentType="application/vnd.openxmlformats-officedocument.drawingml.diagramStyl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layout13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EEECEF-7A50-4E30-8576-D394B0B36B92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A4C553E-A3A9-484F-8B8B-9DB1B5D06153}">
      <dgm:prSet phldrT="[Text]" custT="1"/>
      <dgm:spPr/>
      <dgm:t>
        <a:bodyPr/>
        <a:lstStyle/>
        <a:p>
          <a:r>
            <a:rPr lang="cs-CZ" sz="3600" b="1" dirty="0" smtClean="0">
              <a:solidFill>
                <a:srgbClr val="FF0000"/>
              </a:solidFill>
            </a:rPr>
            <a:t>BÝT</a:t>
          </a:r>
          <a:endParaRPr lang="cs-CZ" sz="3600" b="1" dirty="0">
            <a:solidFill>
              <a:srgbClr val="FF0000"/>
            </a:solidFill>
          </a:endParaRPr>
        </a:p>
      </dgm:t>
    </dgm:pt>
    <dgm:pt modelId="{A6B5F094-9D0D-4C25-AB99-CCC3F3391974}" type="parTrans" cxnId="{E341D4C3-FF78-4927-8E75-0A9D739020F4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6F756F0B-9798-47B6-A7B7-ED97BF745866}" type="sibTrans" cxnId="{E341D4C3-FF78-4927-8E75-0A9D739020F4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4377D04C-AC97-4658-A010-6F775D842EA7}">
      <dgm:prSet phldrT="[Text]"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BY, KDYBY, ABY</a:t>
          </a:r>
          <a:endParaRPr lang="cs-CZ" sz="1200" b="1" dirty="0">
            <a:solidFill>
              <a:srgbClr val="FF0000"/>
            </a:solidFill>
          </a:endParaRPr>
        </a:p>
      </dgm:t>
    </dgm:pt>
    <dgm:pt modelId="{ECFFED45-75B5-4B03-878B-A635FADA2284}" type="parTrans" cxnId="{6AF8F9D3-849A-4B10-ABF0-63489D8CAA0C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B3F161E5-2567-47B4-B7B5-B6FB117AFF03}" type="sibTrans" cxnId="{6AF8F9D3-849A-4B10-ABF0-63489D8CAA0C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FC7F594E-2D17-446D-BA74-C4DCD88CF657}">
      <dgm:prSet phldrT="[Text]"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DOBÝT</a:t>
          </a:r>
        </a:p>
        <a:p>
          <a:r>
            <a:rPr lang="cs-CZ" sz="1200" b="1" dirty="0" smtClean="0">
              <a:solidFill>
                <a:srgbClr val="FF0000"/>
              </a:solidFill>
            </a:rPr>
            <a:t>(HRAD)</a:t>
          </a:r>
          <a:endParaRPr lang="cs-CZ" sz="1200" b="1" dirty="0">
            <a:solidFill>
              <a:srgbClr val="FF0000"/>
            </a:solidFill>
          </a:endParaRPr>
        </a:p>
      </dgm:t>
    </dgm:pt>
    <dgm:pt modelId="{341DC936-5246-4FF4-BBCB-629F7D440C97}" type="parTrans" cxnId="{C31024D0-E8FB-498A-936D-F39CC7FABD86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ED952823-0920-4C9B-9634-AC14D1E26130}" type="sibTrans" cxnId="{C31024D0-E8FB-498A-936D-F39CC7FABD86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D3DBA7C0-B5A0-4512-ABF6-99D3737D5CB2}">
      <dgm:prSet phldrT="[Text]"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NADBYTEK</a:t>
          </a:r>
          <a:endParaRPr lang="cs-CZ" sz="1200" b="1" dirty="0">
            <a:solidFill>
              <a:srgbClr val="FF0000"/>
            </a:solidFill>
          </a:endParaRPr>
        </a:p>
      </dgm:t>
    </dgm:pt>
    <dgm:pt modelId="{963F7B08-DC00-483B-8429-65AEBDD999D2}" type="parTrans" cxnId="{10A4738E-5F30-4683-9962-10740015FE22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1C1CCAA8-6D15-4520-A947-5CF8D7332131}" type="sibTrans" cxnId="{10A4738E-5F30-4683-9962-10740015FE22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0A22AD6D-1576-4479-8635-F56A988CE8D4}">
      <dgm:prSet phldrT="[Text]"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POBÝT</a:t>
          </a:r>
        </a:p>
        <a:p>
          <a:r>
            <a:rPr lang="cs-CZ" sz="1200" b="1" dirty="0" smtClean="0">
              <a:solidFill>
                <a:srgbClr val="FF0000"/>
              </a:solidFill>
            </a:rPr>
            <a:t>(NĚKDE)</a:t>
          </a:r>
          <a:endParaRPr lang="cs-CZ" sz="1200" b="1" dirty="0">
            <a:solidFill>
              <a:srgbClr val="FF0000"/>
            </a:solidFill>
          </a:endParaRPr>
        </a:p>
      </dgm:t>
    </dgm:pt>
    <dgm:pt modelId="{362889CA-DBD1-4338-96F3-11E4998EE3AE}" type="parTrans" cxnId="{F4604C2F-CA04-43BA-86F1-DA9407104712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2B819248-F869-4269-B14B-8ED76529BF5A}" type="sibTrans" cxnId="{F4604C2F-CA04-43BA-86F1-DA9407104712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83320C53-5992-491C-8986-DAFE4F0B1346}">
      <dgm:prSet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ZBÝT</a:t>
          </a:r>
        </a:p>
        <a:p>
          <a:r>
            <a:rPr lang="cs-CZ" sz="1200" b="1" dirty="0" smtClean="0">
              <a:solidFill>
                <a:srgbClr val="FF0000"/>
              </a:solidFill>
            </a:rPr>
            <a:t>(ZBYTEK)</a:t>
          </a:r>
          <a:endParaRPr lang="cs-CZ" sz="1200" b="1" dirty="0">
            <a:solidFill>
              <a:srgbClr val="FF0000"/>
            </a:solidFill>
          </a:endParaRPr>
        </a:p>
      </dgm:t>
    </dgm:pt>
    <dgm:pt modelId="{9A317D89-B702-4C1F-93B1-F871C9D91A3B}" type="parTrans" cxnId="{51252DBB-BC4D-49A1-9A7D-4AB2B8395312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1C07E192-3E20-4631-A973-979FEB28AEB6}" type="sibTrans" cxnId="{51252DBB-BC4D-49A1-9A7D-4AB2B8395312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7BB29824-AD08-448D-8794-EC65704FB96E}">
      <dgm:prSet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NABÝT (ZÍSKAT)</a:t>
          </a:r>
          <a:endParaRPr lang="cs-CZ" sz="1200" b="1" dirty="0">
            <a:solidFill>
              <a:srgbClr val="FF0000"/>
            </a:solidFill>
          </a:endParaRPr>
        </a:p>
      </dgm:t>
    </dgm:pt>
    <dgm:pt modelId="{1438CC02-D21A-48A7-A116-D3E09D3EBFD9}" type="parTrans" cxnId="{F5FF368D-E88A-4915-A77F-F023ECB84350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FDB4FC13-A9A3-4C0F-AAD7-9450EB44343B}" type="sibTrans" cxnId="{F5FF368D-E88A-4915-A77F-F023ECB84350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376A2524-5FCD-4D13-AD85-32DE52E91271}">
      <dgm:prSet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ODBÝT (ÚKOL)</a:t>
          </a:r>
          <a:endParaRPr lang="cs-CZ" sz="1200" b="1" dirty="0">
            <a:solidFill>
              <a:srgbClr val="FF0000"/>
            </a:solidFill>
          </a:endParaRPr>
        </a:p>
      </dgm:t>
    </dgm:pt>
    <dgm:pt modelId="{E97AC245-93FB-4782-BDC9-EB3F0839FD3D}" type="parTrans" cxnId="{ED7F0D93-8915-474E-8BB8-06FFC34F105D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6892EA26-1BF6-4BC8-909F-F1E992DC9D79}" type="sibTrans" cxnId="{ED7F0D93-8915-474E-8BB8-06FFC34F105D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7D457524-9785-4C4E-A368-CDA4EBBEDA9B}">
      <dgm:prSet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UBÝT</a:t>
          </a:r>
        </a:p>
        <a:p>
          <a:r>
            <a:rPr lang="cs-CZ" sz="1200" b="1" dirty="0" smtClean="0">
              <a:solidFill>
                <a:srgbClr val="FF0000"/>
              </a:solidFill>
            </a:rPr>
            <a:t>(UBUDE)</a:t>
          </a:r>
          <a:endParaRPr lang="cs-CZ" sz="1200" b="1" dirty="0">
            <a:solidFill>
              <a:srgbClr val="FF0000"/>
            </a:solidFill>
          </a:endParaRPr>
        </a:p>
      </dgm:t>
    </dgm:pt>
    <dgm:pt modelId="{2E6E445C-9F15-41B3-9600-80B83E1CAC12}" type="parTrans" cxnId="{59B5402C-040C-4C62-8A5A-B447257534C4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7825DAAE-B392-45B9-85E4-A55B326E482A}" type="sibTrans" cxnId="{59B5402C-040C-4C62-8A5A-B447257534C4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B3C5DC3A-0CC4-46FB-848D-1E464B25B080}">
      <dgm:prSet custT="1"/>
      <dgm:spPr/>
      <dgm:t>
        <a:bodyPr/>
        <a:lstStyle/>
        <a:p>
          <a:r>
            <a:rPr lang="cs-CZ" sz="1200" b="1" dirty="0" smtClean="0">
              <a:solidFill>
                <a:srgbClr val="FF0000"/>
              </a:solidFill>
            </a:rPr>
            <a:t>ZABÝVAT SE </a:t>
          </a:r>
        </a:p>
        <a:p>
          <a:r>
            <a:rPr lang="cs-CZ" sz="1200" b="1" dirty="0" smtClean="0">
              <a:solidFill>
                <a:srgbClr val="FF0000"/>
              </a:solidFill>
            </a:rPr>
            <a:t>(NĚČÍM)</a:t>
          </a:r>
          <a:endParaRPr lang="cs-CZ" sz="1200" b="1" dirty="0">
            <a:solidFill>
              <a:srgbClr val="FF0000"/>
            </a:solidFill>
          </a:endParaRPr>
        </a:p>
      </dgm:t>
    </dgm:pt>
    <dgm:pt modelId="{B42E8D8F-2910-480A-B083-FBF623AFDEF3}" type="parTrans" cxnId="{BDBFE50F-30E6-4AC7-8A56-DEDAFEA9E1E1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2AB085CD-9D2C-4356-A523-4EE8580D4BE5}" type="sibTrans" cxnId="{BDBFE50F-30E6-4AC7-8A56-DEDAFEA9E1E1}">
      <dgm:prSet/>
      <dgm:spPr/>
      <dgm:t>
        <a:bodyPr/>
        <a:lstStyle/>
        <a:p>
          <a:endParaRPr lang="cs-CZ" sz="1200" b="1">
            <a:solidFill>
              <a:srgbClr val="FF0000"/>
            </a:solidFill>
          </a:endParaRPr>
        </a:p>
      </dgm:t>
    </dgm:pt>
    <dgm:pt modelId="{31DBFB11-7EB5-408D-B746-916D99A94BF9}" type="pres">
      <dgm:prSet presAssocID="{59EEECEF-7A50-4E30-8576-D394B0B36B92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84E2A7-F498-453E-88A3-C3B63DE71DC3}" type="pres">
      <dgm:prSet presAssocID="{EA4C553E-A3A9-484F-8B8B-9DB1B5D06153}" presName="centerShape" presStyleLbl="node0" presStyleIdx="0" presStyleCnt="1"/>
      <dgm:spPr/>
      <dgm:t>
        <a:bodyPr/>
        <a:lstStyle/>
        <a:p>
          <a:endParaRPr lang="cs-CZ"/>
        </a:p>
      </dgm:t>
    </dgm:pt>
    <dgm:pt modelId="{CFAF4DB5-160A-46D5-AC80-44C639667EF4}" type="pres">
      <dgm:prSet presAssocID="{4377D04C-AC97-4658-A010-6F775D842EA7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E8C1CD-EE0D-40A0-A8FA-90A37AA9ECA6}" type="pres">
      <dgm:prSet presAssocID="{4377D04C-AC97-4658-A010-6F775D842EA7}" presName="dummy" presStyleCnt="0"/>
      <dgm:spPr/>
    </dgm:pt>
    <dgm:pt modelId="{1661400A-754F-4866-8BFD-B464D105C21D}" type="pres">
      <dgm:prSet presAssocID="{B3F161E5-2567-47B4-B7B5-B6FB117AFF03}" presName="sibTrans" presStyleLbl="sibTrans2D1" presStyleIdx="0" presStyleCnt="9"/>
      <dgm:spPr/>
      <dgm:t>
        <a:bodyPr/>
        <a:lstStyle/>
        <a:p>
          <a:endParaRPr lang="cs-CZ"/>
        </a:p>
      </dgm:t>
    </dgm:pt>
    <dgm:pt modelId="{B45D8DEF-B272-4311-A354-0ABCEF4DC5CA}" type="pres">
      <dgm:prSet presAssocID="{83320C53-5992-491C-8986-DAFE4F0B1346}" presName="node" presStyleLbl="node1" presStyleIdx="1" presStyleCnt="9" custRadScaleRad="96091" custRadScaleInc="-87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2AA08C-96E8-4526-9C37-95266D5178ED}" type="pres">
      <dgm:prSet presAssocID="{83320C53-5992-491C-8986-DAFE4F0B1346}" presName="dummy" presStyleCnt="0"/>
      <dgm:spPr/>
    </dgm:pt>
    <dgm:pt modelId="{0B3FC7A6-B7E1-469E-8483-645D915B67E6}" type="pres">
      <dgm:prSet presAssocID="{1C07E192-3E20-4631-A973-979FEB28AEB6}" presName="sibTrans" presStyleLbl="sibTrans2D1" presStyleIdx="1" presStyleCnt="9"/>
      <dgm:spPr/>
      <dgm:t>
        <a:bodyPr/>
        <a:lstStyle/>
        <a:p>
          <a:endParaRPr lang="cs-CZ"/>
        </a:p>
      </dgm:t>
    </dgm:pt>
    <dgm:pt modelId="{B4E62E15-7F38-4EA1-8683-CD31F5F10B71}" type="pres">
      <dgm:prSet presAssocID="{7BB29824-AD08-448D-8794-EC65704FB96E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9B62E7-68E7-4994-BE4C-BB86EC0FA296}" type="pres">
      <dgm:prSet presAssocID="{7BB29824-AD08-448D-8794-EC65704FB96E}" presName="dummy" presStyleCnt="0"/>
      <dgm:spPr/>
    </dgm:pt>
    <dgm:pt modelId="{43D40FBA-296D-49A7-8989-D047BB9427D2}" type="pres">
      <dgm:prSet presAssocID="{FDB4FC13-A9A3-4C0F-AAD7-9450EB44343B}" presName="sibTrans" presStyleLbl="sibTrans2D1" presStyleIdx="2" presStyleCnt="9"/>
      <dgm:spPr/>
      <dgm:t>
        <a:bodyPr/>
        <a:lstStyle/>
        <a:p>
          <a:endParaRPr lang="cs-CZ"/>
        </a:p>
      </dgm:t>
    </dgm:pt>
    <dgm:pt modelId="{39F83358-95A8-4DB1-A8E3-E41DD8E7DD0B}" type="pres">
      <dgm:prSet presAssocID="{376A2524-5FCD-4D13-AD85-32DE52E91271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C8BEB3-1C23-4780-8EE2-9598457005F8}" type="pres">
      <dgm:prSet presAssocID="{376A2524-5FCD-4D13-AD85-32DE52E91271}" presName="dummy" presStyleCnt="0"/>
      <dgm:spPr/>
    </dgm:pt>
    <dgm:pt modelId="{0E01EA45-D33B-469C-9A54-52CE06882C93}" type="pres">
      <dgm:prSet presAssocID="{6892EA26-1BF6-4BC8-909F-F1E992DC9D79}" presName="sibTrans" presStyleLbl="sibTrans2D1" presStyleIdx="3" presStyleCnt="9"/>
      <dgm:spPr/>
      <dgm:t>
        <a:bodyPr/>
        <a:lstStyle/>
        <a:p>
          <a:endParaRPr lang="cs-CZ"/>
        </a:p>
      </dgm:t>
    </dgm:pt>
    <dgm:pt modelId="{5F1C4567-8C11-4B8F-B6BE-F3CC41EA0120}" type="pres">
      <dgm:prSet presAssocID="{7D457524-9785-4C4E-A368-CDA4EBBEDA9B}" presName="node" presStyleLbl="node1" presStyleIdx="4" presStyleCnt="9" custScaleX="103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5491A-F774-43C9-B995-F97470D908BA}" type="pres">
      <dgm:prSet presAssocID="{7D457524-9785-4C4E-A368-CDA4EBBEDA9B}" presName="dummy" presStyleCnt="0"/>
      <dgm:spPr/>
    </dgm:pt>
    <dgm:pt modelId="{4E5C0F15-CE70-43A9-9793-149FB8FAEF82}" type="pres">
      <dgm:prSet presAssocID="{7825DAAE-B392-45B9-85E4-A55B326E482A}" presName="sibTrans" presStyleLbl="sibTrans2D1" presStyleIdx="4" presStyleCnt="9"/>
      <dgm:spPr/>
      <dgm:t>
        <a:bodyPr/>
        <a:lstStyle/>
        <a:p>
          <a:endParaRPr lang="cs-CZ"/>
        </a:p>
      </dgm:t>
    </dgm:pt>
    <dgm:pt modelId="{7975C9A8-1AD0-44C5-BB5E-B0464F966483}" type="pres">
      <dgm:prSet presAssocID="{B3C5DC3A-0CC4-46FB-848D-1E464B25B080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6892A9-96EF-449D-9A30-6C78573AC260}" type="pres">
      <dgm:prSet presAssocID="{B3C5DC3A-0CC4-46FB-848D-1E464B25B080}" presName="dummy" presStyleCnt="0"/>
      <dgm:spPr/>
    </dgm:pt>
    <dgm:pt modelId="{1FE64661-BD00-4F24-BC9D-ABD224C622EC}" type="pres">
      <dgm:prSet presAssocID="{2AB085CD-9D2C-4356-A523-4EE8580D4BE5}" presName="sibTrans" presStyleLbl="sibTrans2D1" presStyleIdx="5" presStyleCnt="9"/>
      <dgm:spPr/>
      <dgm:t>
        <a:bodyPr/>
        <a:lstStyle/>
        <a:p>
          <a:endParaRPr lang="cs-CZ"/>
        </a:p>
      </dgm:t>
    </dgm:pt>
    <dgm:pt modelId="{E0F3F3F5-B0E7-48B2-B87D-F13C25506E11}" type="pres">
      <dgm:prSet presAssocID="{FC7F594E-2D17-446D-BA74-C4DCD88CF657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81C374-5896-41D7-8BAE-751D9E3B8290}" type="pres">
      <dgm:prSet presAssocID="{FC7F594E-2D17-446D-BA74-C4DCD88CF657}" presName="dummy" presStyleCnt="0"/>
      <dgm:spPr/>
    </dgm:pt>
    <dgm:pt modelId="{41D36DED-B140-4221-BE7E-5CF3D748A271}" type="pres">
      <dgm:prSet presAssocID="{ED952823-0920-4C9B-9634-AC14D1E26130}" presName="sibTrans" presStyleLbl="sibTrans2D1" presStyleIdx="6" presStyleCnt="9"/>
      <dgm:spPr/>
      <dgm:t>
        <a:bodyPr/>
        <a:lstStyle/>
        <a:p>
          <a:endParaRPr lang="cs-CZ"/>
        </a:p>
      </dgm:t>
    </dgm:pt>
    <dgm:pt modelId="{B00A5094-CA33-48E1-97EB-35918539C510}" type="pres">
      <dgm:prSet presAssocID="{D3DBA7C0-B5A0-4512-ABF6-99D3737D5CB2}" presName="node" presStyleLbl="node1" presStyleIdx="7" presStyleCnt="9" custScaleX="1128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68EA64-54C6-42D3-9C48-8F6E59645750}" type="pres">
      <dgm:prSet presAssocID="{D3DBA7C0-B5A0-4512-ABF6-99D3737D5CB2}" presName="dummy" presStyleCnt="0"/>
      <dgm:spPr/>
    </dgm:pt>
    <dgm:pt modelId="{DB1FBEBC-A930-4654-AEF7-B9652790D6A9}" type="pres">
      <dgm:prSet presAssocID="{1C1CCAA8-6D15-4520-A947-5CF8D7332131}" presName="sibTrans" presStyleLbl="sibTrans2D1" presStyleIdx="7" presStyleCnt="9"/>
      <dgm:spPr/>
      <dgm:t>
        <a:bodyPr/>
        <a:lstStyle/>
        <a:p>
          <a:endParaRPr lang="cs-CZ"/>
        </a:p>
      </dgm:t>
    </dgm:pt>
    <dgm:pt modelId="{EDBF048E-6979-4248-836F-784CFC0421C4}" type="pres">
      <dgm:prSet presAssocID="{0A22AD6D-1576-4479-8635-F56A988CE8D4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11CD92-EA74-4A75-8FF3-8D83FC92532E}" type="pres">
      <dgm:prSet presAssocID="{0A22AD6D-1576-4479-8635-F56A988CE8D4}" presName="dummy" presStyleCnt="0"/>
      <dgm:spPr/>
    </dgm:pt>
    <dgm:pt modelId="{818FCBA0-648B-4883-86A7-A3326128AF4C}" type="pres">
      <dgm:prSet presAssocID="{2B819248-F869-4269-B14B-8ED76529BF5A}" presName="sibTrans" presStyleLbl="sibTrans2D1" presStyleIdx="8" presStyleCnt="9"/>
      <dgm:spPr/>
      <dgm:t>
        <a:bodyPr/>
        <a:lstStyle/>
        <a:p>
          <a:endParaRPr lang="cs-CZ"/>
        </a:p>
      </dgm:t>
    </dgm:pt>
  </dgm:ptLst>
  <dgm:cxnLst>
    <dgm:cxn modelId="{7F453C5E-8774-462D-AF0A-BBD43969DB80}" type="presOf" srcId="{B3F161E5-2567-47B4-B7B5-B6FB117AFF03}" destId="{1661400A-754F-4866-8BFD-B464D105C21D}" srcOrd="0" destOrd="0" presId="urn:microsoft.com/office/officeart/2005/8/layout/radial6"/>
    <dgm:cxn modelId="{F4604C2F-CA04-43BA-86F1-DA9407104712}" srcId="{EA4C553E-A3A9-484F-8B8B-9DB1B5D06153}" destId="{0A22AD6D-1576-4479-8635-F56A988CE8D4}" srcOrd="8" destOrd="0" parTransId="{362889CA-DBD1-4338-96F3-11E4998EE3AE}" sibTransId="{2B819248-F869-4269-B14B-8ED76529BF5A}"/>
    <dgm:cxn modelId="{3A231377-0EA2-4D5F-BB37-2DCF57EAB608}" type="presOf" srcId="{376A2524-5FCD-4D13-AD85-32DE52E91271}" destId="{39F83358-95A8-4DB1-A8E3-E41DD8E7DD0B}" srcOrd="0" destOrd="0" presId="urn:microsoft.com/office/officeart/2005/8/layout/radial6"/>
    <dgm:cxn modelId="{2A2321E0-8131-4D5F-B5EB-9094EBA86C47}" type="presOf" srcId="{B3C5DC3A-0CC4-46FB-848D-1E464B25B080}" destId="{7975C9A8-1AD0-44C5-BB5E-B0464F966483}" srcOrd="0" destOrd="0" presId="urn:microsoft.com/office/officeart/2005/8/layout/radial6"/>
    <dgm:cxn modelId="{6AF8F9D3-849A-4B10-ABF0-63489D8CAA0C}" srcId="{EA4C553E-A3A9-484F-8B8B-9DB1B5D06153}" destId="{4377D04C-AC97-4658-A010-6F775D842EA7}" srcOrd="0" destOrd="0" parTransId="{ECFFED45-75B5-4B03-878B-A635FADA2284}" sibTransId="{B3F161E5-2567-47B4-B7B5-B6FB117AFF03}"/>
    <dgm:cxn modelId="{D6DC2EBA-A64C-4255-B9AA-17CCB57F7EF6}" type="presOf" srcId="{0A22AD6D-1576-4479-8635-F56A988CE8D4}" destId="{EDBF048E-6979-4248-836F-784CFC0421C4}" srcOrd="0" destOrd="0" presId="urn:microsoft.com/office/officeart/2005/8/layout/radial6"/>
    <dgm:cxn modelId="{BE9CE19A-42E3-476D-BDB6-8141E0D0113F}" type="presOf" srcId="{ED952823-0920-4C9B-9634-AC14D1E26130}" destId="{41D36DED-B140-4221-BE7E-5CF3D748A271}" srcOrd="0" destOrd="0" presId="urn:microsoft.com/office/officeart/2005/8/layout/radial6"/>
    <dgm:cxn modelId="{74C09E0E-0954-433A-B0BC-FCC96EC89DA6}" type="presOf" srcId="{1C1CCAA8-6D15-4520-A947-5CF8D7332131}" destId="{DB1FBEBC-A930-4654-AEF7-B9652790D6A9}" srcOrd="0" destOrd="0" presId="urn:microsoft.com/office/officeart/2005/8/layout/radial6"/>
    <dgm:cxn modelId="{51252DBB-BC4D-49A1-9A7D-4AB2B8395312}" srcId="{EA4C553E-A3A9-484F-8B8B-9DB1B5D06153}" destId="{83320C53-5992-491C-8986-DAFE4F0B1346}" srcOrd="1" destOrd="0" parTransId="{9A317D89-B702-4C1F-93B1-F871C9D91A3B}" sibTransId="{1C07E192-3E20-4631-A973-979FEB28AEB6}"/>
    <dgm:cxn modelId="{F1310F40-8A26-421B-BA7B-97DFBA290EA4}" type="presOf" srcId="{D3DBA7C0-B5A0-4512-ABF6-99D3737D5CB2}" destId="{B00A5094-CA33-48E1-97EB-35918539C510}" srcOrd="0" destOrd="0" presId="urn:microsoft.com/office/officeart/2005/8/layout/radial6"/>
    <dgm:cxn modelId="{59B5402C-040C-4C62-8A5A-B447257534C4}" srcId="{EA4C553E-A3A9-484F-8B8B-9DB1B5D06153}" destId="{7D457524-9785-4C4E-A368-CDA4EBBEDA9B}" srcOrd="4" destOrd="0" parTransId="{2E6E445C-9F15-41B3-9600-80B83E1CAC12}" sibTransId="{7825DAAE-B392-45B9-85E4-A55B326E482A}"/>
    <dgm:cxn modelId="{2E92D928-2320-41D2-AC83-D925B95F0E76}" type="presOf" srcId="{2B819248-F869-4269-B14B-8ED76529BF5A}" destId="{818FCBA0-648B-4883-86A7-A3326128AF4C}" srcOrd="0" destOrd="0" presId="urn:microsoft.com/office/officeart/2005/8/layout/radial6"/>
    <dgm:cxn modelId="{E0459247-C50E-4F16-AC20-7DA9F0F61590}" type="presOf" srcId="{7D457524-9785-4C4E-A368-CDA4EBBEDA9B}" destId="{5F1C4567-8C11-4B8F-B6BE-F3CC41EA0120}" srcOrd="0" destOrd="0" presId="urn:microsoft.com/office/officeart/2005/8/layout/radial6"/>
    <dgm:cxn modelId="{9159601E-9E7B-4D67-BC86-989B782B3E04}" type="presOf" srcId="{FDB4FC13-A9A3-4C0F-AAD7-9450EB44343B}" destId="{43D40FBA-296D-49A7-8989-D047BB9427D2}" srcOrd="0" destOrd="0" presId="urn:microsoft.com/office/officeart/2005/8/layout/radial6"/>
    <dgm:cxn modelId="{ED7F0D93-8915-474E-8BB8-06FFC34F105D}" srcId="{EA4C553E-A3A9-484F-8B8B-9DB1B5D06153}" destId="{376A2524-5FCD-4D13-AD85-32DE52E91271}" srcOrd="3" destOrd="0" parTransId="{E97AC245-93FB-4782-BDC9-EB3F0839FD3D}" sibTransId="{6892EA26-1BF6-4BC8-909F-F1E992DC9D79}"/>
    <dgm:cxn modelId="{E341D4C3-FF78-4927-8E75-0A9D739020F4}" srcId="{59EEECEF-7A50-4E30-8576-D394B0B36B92}" destId="{EA4C553E-A3A9-484F-8B8B-9DB1B5D06153}" srcOrd="0" destOrd="0" parTransId="{A6B5F094-9D0D-4C25-AB99-CCC3F3391974}" sibTransId="{6F756F0B-9798-47B6-A7B7-ED97BF745866}"/>
    <dgm:cxn modelId="{5A559727-B374-4BE4-B713-12445D3276B3}" type="presOf" srcId="{6892EA26-1BF6-4BC8-909F-F1E992DC9D79}" destId="{0E01EA45-D33B-469C-9A54-52CE06882C93}" srcOrd="0" destOrd="0" presId="urn:microsoft.com/office/officeart/2005/8/layout/radial6"/>
    <dgm:cxn modelId="{57378487-8E9F-4190-A036-4A82AB578B09}" type="presOf" srcId="{1C07E192-3E20-4631-A973-979FEB28AEB6}" destId="{0B3FC7A6-B7E1-469E-8483-645D915B67E6}" srcOrd="0" destOrd="0" presId="urn:microsoft.com/office/officeart/2005/8/layout/radial6"/>
    <dgm:cxn modelId="{3C30F085-9CB9-432B-9AD5-95CE4ADB47E4}" type="presOf" srcId="{FC7F594E-2D17-446D-BA74-C4DCD88CF657}" destId="{E0F3F3F5-B0E7-48B2-B87D-F13C25506E11}" srcOrd="0" destOrd="0" presId="urn:microsoft.com/office/officeart/2005/8/layout/radial6"/>
    <dgm:cxn modelId="{B35EFCA4-A4C3-4B38-8C4E-2712C0ED8F2E}" type="presOf" srcId="{7BB29824-AD08-448D-8794-EC65704FB96E}" destId="{B4E62E15-7F38-4EA1-8683-CD31F5F10B71}" srcOrd="0" destOrd="0" presId="urn:microsoft.com/office/officeart/2005/8/layout/radial6"/>
    <dgm:cxn modelId="{10A4738E-5F30-4683-9962-10740015FE22}" srcId="{EA4C553E-A3A9-484F-8B8B-9DB1B5D06153}" destId="{D3DBA7C0-B5A0-4512-ABF6-99D3737D5CB2}" srcOrd="7" destOrd="0" parTransId="{963F7B08-DC00-483B-8429-65AEBDD999D2}" sibTransId="{1C1CCAA8-6D15-4520-A947-5CF8D7332131}"/>
    <dgm:cxn modelId="{4AF7BD4A-DACE-49FB-ACE0-650CE3CDC0DA}" type="presOf" srcId="{4377D04C-AC97-4658-A010-6F775D842EA7}" destId="{CFAF4DB5-160A-46D5-AC80-44C639667EF4}" srcOrd="0" destOrd="0" presId="urn:microsoft.com/office/officeart/2005/8/layout/radial6"/>
    <dgm:cxn modelId="{476B8846-05CA-4CEA-AB4D-347730D278C3}" type="presOf" srcId="{59EEECEF-7A50-4E30-8576-D394B0B36B92}" destId="{31DBFB11-7EB5-408D-B746-916D99A94BF9}" srcOrd="0" destOrd="0" presId="urn:microsoft.com/office/officeart/2005/8/layout/radial6"/>
    <dgm:cxn modelId="{F5FF368D-E88A-4915-A77F-F023ECB84350}" srcId="{EA4C553E-A3A9-484F-8B8B-9DB1B5D06153}" destId="{7BB29824-AD08-448D-8794-EC65704FB96E}" srcOrd="2" destOrd="0" parTransId="{1438CC02-D21A-48A7-A116-D3E09D3EBFD9}" sibTransId="{FDB4FC13-A9A3-4C0F-AAD7-9450EB44343B}"/>
    <dgm:cxn modelId="{D0362956-8FBD-48E9-88CE-A172A6C39E74}" type="presOf" srcId="{2AB085CD-9D2C-4356-A523-4EE8580D4BE5}" destId="{1FE64661-BD00-4F24-BC9D-ABD224C622EC}" srcOrd="0" destOrd="0" presId="urn:microsoft.com/office/officeart/2005/8/layout/radial6"/>
    <dgm:cxn modelId="{B1A60ED9-D30E-40BD-B86B-D98EC53DD351}" type="presOf" srcId="{7825DAAE-B392-45B9-85E4-A55B326E482A}" destId="{4E5C0F15-CE70-43A9-9793-149FB8FAEF82}" srcOrd="0" destOrd="0" presId="urn:microsoft.com/office/officeart/2005/8/layout/radial6"/>
    <dgm:cxn modelId="{C31024D0-E8FB-498A-936D-F39CC7FABD86}" srcId="{EA4C553E-A3A9-484F-8B8B-9DB1B5D06153}" destId="{FC7F594E-2D17-446D-BA74-C4DCD88CF657}" srcOrd="6" destOrd="0" parTransId="{341DC936-5246-4FF4-BBCB-629F7D440C97}" sibTransId="{ED952823-0920-4C9B-9634-AC14D1E26130}"/>
    <dgm:cxn modelId="{1EBE6618-F676-4714-819C-73EE88FB2B7E}" type="presOf" srcId="{EA4C553E-A3A9-484F-8B8B-9DB1B5D06153}" destId="{5B84E2A7-F498-453E-88A3-C3B63DE71DC3}" srcOrd="0" destOrd="0" presId="urn:microsoft.com/office/officeart/2005/8/layout/radial6"/>
    <dgm:cxn modelId="{BDBFE50F-30E6-4AC7-8A56-DEDAFEA9E1E1}" srcId="{EA4C553E-A3A9-484F-8B8B-9DB1B5D06153}" destId="{B3C5DC3A-0CC4-46FB-848D-1E464B25B080}" srcOrd="5" destOrd="0" parTransId="{B42E8D8F-2910-480A-B083-FBF623AFDEF3}" sibTransId="{2AB085CD-9D2C-4356-A523-4EE8580D4BE5}"/>
    <dgm:cxn modelId="{9757D1D9-FB16-4092-A520-F1F1722ADD2A}" type="presOf" srcId="{83320C53-5992-491C-8986-DAFE4F0B1346}" destId="{B45D8DEF-B272-4311-A354-0ABCEF4DC5CA}" srcOrd="0" destOrd="0" presId="urn:microsoft.com/office/officeart/2005/8/layout/radial6"/>
    <dgm:cxn modelId="{3FDAC796-7A19-4F65-B7F3-CF89F14C9CA8}" type="presParOf" srcId="{31DBFB11-7EB5-408D-B746-916D99A94BF9}" destId="{5B84E2A7-F498-453E-88A3-C3B63DE71DC3}" srcOrd="0" destOrd="0" presId="urn:microsoft.com/office/officeart/2005/8/layout/radial6"/>
    <dgm:cxn modelId="{6680EA3B-1FA2-42AE-9E6B-36C7836809FD}" type="presParOf" srcId="{31DBFB11-7EB5-408D-B746-916D99A94BF9}" destId="{CFAF4DB5-160A-46D5-AC80-44C639667EF4}" srcOrd="1" destOrd="0" presId="urn:microsoft.com/office/officeart/2005/8/layout/radial6"/>
    <dgm:cxn modelId="{5645244E-F97B-456D-8DEE-92D8AC761A10}" type="presParOf" srcId="{31DBFB11-7EB5-408D-B746-916D99A94BF9}" destId="{AFE8C1CD-EE0D-40A0-A8FA-90A37AA9ECA6}" srcOrd="2" destOrd="0" presId="urn:microsoft.com/office/officeart/2005/8/layout/radial6"/>
    <dgm:cxn modelId="{E8AA1990-A2B2-4379-9F42-BF89E1EBA987}" type="presParOf" srcId="{31DBFB11-7EB5-408D-B746-916D99A94BF9}" destId="{1661400A-754F-4866-8BFD-B464D105C21D}" srcOrd="3" destOrd="0" presId="urn:microsoft.com/office/officeart/2005/8/layout/radial6"/>
    <dgm:cxn modelId="{E81D576F-D095-4D06-AB1A-06BFF595DF37}" type="presParOf" srcId="{31DBFB11-7EB5-408D-B746-916D99A94BF9}" destId="{B45D8DEF-B272-4311-A354-0ABCEF4DC5CA}" srcOrd="4" destOrd="0" presId="urn:microsoft.com/office/officeart/2005/8/layout/radial6"/>
    <dgm:cxn modelId="{473ADD63-9C8F-492F-B65B-3C9D82571A36}" type="presParOf" srcId="{31DBFB11-7EB5-408D-B746-916D99A94BF9}" destId="{D22AA08C-96E8-4526-9C37-95266D5178ED}" srcOrd="5" destOrd="0" presId="urn:microsoft.com/office/officeart/2005/8/layout/radial6"/>
    <dgm:cxn modelId="{51D9E2DB-63DE-4B15-BD2F-36234F8562E3}" type="presParOf" srcId="{31DBFB11-7EB5-408D-B746-916D99A94BF9}" destId="{0B3FC7A6-B7E1-469E-8483-645D915B67E6}" srcOrd="6" destOrd="0" presId="urn:microsoft.com/office/officeart/2005/8/layout/radial6"/>
    <dgm:cxn modelId="{E12AF536-9B13-431E-BCDC-4C0E315467AE}" type="presParOf" srcId="{31DBFB11-7EB5-408D-B746-916D99A94BF9}" destId="{B4E62E15-7F38-4EA1-8683-CD31F5F10B71}" srcOrd="7" destOrd="0" presId="urn:microsoft.com/office/officeart/2005/8/layout/radial6"/>
    <dgm:cxn modelId="{4CBEFA65-55CB-4EB3-B51A-6F3A7FD9759D}" type="presParOf" srcId="{31DBFB11-7EB5-408D-B746-916D99A94BF9}" destId="{AC9B62E7-68E7-4994-BE4C-BB86EC0FA296}" srcOrd="8" destOrd="0" presId="urn:microsoft.com/office/officeart/2005/8/layout/radial6"/>
    <dgm:cxn modelId="{0B665D57-4310-4F3B-BACF-1386F1F59DA0}" type="presParOf" srcId="{31DBFB11-7EB5-408D-B746-916D99A94BF9}" destId="{43D40FBA-296D-49A7-8989-D047BB9427D2}" srcOrd="9" destOrd="0" presId="urn:microsoft.com/office/officeart/2005/8/layout/radial6"/>
    <dgm:cxn modelId="{0627E7DB-8DCE-4F41-BBD5-8F7729092910}" type="presParOf" srcId="{31DBFB11-7EB5-408D-B746-916D99A94BF9}" destId="{39F83358-95A8-4DB1-A8E3-E41DD8E7DD0B}" srcOrd="10" destOrd="0" presId="urn:microsoft.com/office/officeart/2005/8/layout/radial6"/>
    <dgm:cxn modelId="{AFD68B12-53A6-40EE-A2F6-776993FDD0CF}" type="presParOf" srcId="{31DBFB11-7EB5-408D-B746-916D99A94BF9}" destId="{D4C8BEB3-1C23-4780-8EE2-9598457005F8}" srcOrd="11" destOrd="0" presId="urn:microsoft.com/office/officeart/2005/8/layout/radial6"/>
    <dgm:cxn modelId="{E3882011-B73A-4B50-9E2C-396D939855E8}" type="presParOf" srcId="{31DBFB11-7EB5-408D-B746-916D99A94BF9}" destId="{0E01EA45-D33B-469C-9A54-52CE06882C93}" srcOrd="12" destOrd="0" presId="urn:microsoft.com/office/officeart/2005/8/layout/radial6"/>
    <dgm:cxn modelId="{A5C51076-E010-4043-B2EF-9A2F57912A47}" type="presParOf" srcId="{31DBFB11-7EB5-408D-B746-916D99A94BF9}" destId="{5F1C4567-8C11-4B8F-B6BE-F3CC41EA0120}" srcOrd="13" destOrd="0" presId="urn:microsoft.com/office/officeart/2005/8/layout/radial6"/>
    <dgm:cxn modelId="{1A3B53C9-9C7F-4F31-A6C2-FC3A5AB791D1}" type="presParOf" srcId="{31DBFB11-7EB5-408D-B746-916D99A94BF9}" destId="{07D5491A-F774-43C9-B995-F97470D908BA}" srcOrd="14" destOrd="0" presId="urn:microsoft.com/office/officeart/2005/8/layout/radial6"/>
    <dgm:cxn modelId="{39C7E418-718E-4B38-AB81-A2FC106F9927}" type="presParOf" srcId="{31DBFB11-7EB5-408D-B746-916D99A94BF9}" destId="{4E5C0F15-CE70-43A9-9793-149FB8FAEF82}" srcOrd="15" destOrd="0" presId="urn:microsoft.com/office/officeart/2005/8/layout/radial6"/>
    <dgm:cxn modelId="{BB6C556C-4A0E-4BF6-801B-30ACDA201751}" type="presParOf" srcId="{31DBFB11-7EB5-408D-B746-916D99A94BF9}" destId="{7975C9A8-1AD0-44C5-BB5E-B0464F966483}" srcOrd="16" destOrd="0" presId="urn:microsoft.com/office/officeart/2005/8/layout/radial6"/>
    <dgm:cxn modelId="{383D7869-C20B-4022-8545-88D8B15B95B8}" type="presParOf" srcId="{31DBFB11-7EB5-408D-B746-916D99A94BF9}" destId="{736892A9-96EF-449D-9A30-6C78573AC260}" srcOrd="17" destOrd="0" presId="urn:microsoft.com/office/officeart/2005/8/layout/radial6"/>
    <dgm:cxn modelId="{D43D9DD8-BCAD-47DF-A57C-09C141820882}" type="presParOf" srcId="{31DBFB11-7EB5-408D-B746-916D99A94BF9}" destId="{1FE64661-BD00-4F24-BC9D-ABD224C622EC}" srcOrd="18" destOrd="0" presId="urn:microsoft.com/office/officeart/2005/8/layout/radial6"/>
    <dgm:cxn modelId="{059E487A-497C-4502-B06E-D2D3C8E3CEBA}" type="presParOf" srcId="{31DBFB11-7EB5-408D-B746-916D99A94BF9}" destId="{E0F3F3F5-B0E7-48B2-B87D-F13C25506E11}" srcOrd="19" destOrd="0" presId="urn:microsoft.com/office/officeart/2005/8/layout/radial6"/>
    <dgm:cxn modelId="{78990B90-F3EE-431E-AEA6-03F6E70EFFDC}" type="presParOf" srcId="{31DBFB11-7EB5-408D-B746-916D99A94BF9}" destId="{C681C374-5896-41D7-8BAE-751D9E3B8290}" srcOrd="20" destOrd="0" presId="urn:microsoft.com/office/officeart/2005/8/layout/radial6"/>
    <dgm:cxn modelId="{0BC15D88-EE74-4BD8-B56E-CCF7DFC00DBC}" type="presParOf" srcId="{31DBFB11-7EB5-408D-B746-916D99A94BF9}" destId="{41D36DED-B140-4221-BE7E-5CF3D748A271}" srcOrd="21" destOrd="0" presId="urn:microsoft.com/office/officeart/2005/8/layout/radial6"/>
    <dgm:cxn modelId="{EC84579E-B0F4-4423-961E-4FA8C5C36545}" type="presParOf" srcId="{31DBFB11-7EB5-408D-B746-916D99A94BF9}" destId="{B00A5094-CA33-48E1-97EB-35918539C510}" srcOrd="22" destOrd="0" presId="urn:microsoft.com/office/officeart/2005/8/layout/radial6"/>
    <dgm:cxn modelId="{82448B8A-15B8-41E9-9419-4F9E8EF88EDC}" type="presParOf" srcId="{31DBFB11-7EB5-408D-B746-916D99A94BF9}" destId="{A868EA64-54C6-42D3-9C48-8F6E59645750}" srcOrd="23" destOrd="0" presId="urn:microsoft.com/office/officeart/2005/8/layout/radial6"/>
    <dgm:cxn modelId="{401B504F-F90F-4F37-9764-D03BC7CB9C78}" type="presParOf" srcId="{31DBFB11-7EB5-408D-B746-916D99A94BF9}" destId="{DB1FBEBC-A930-4654-AEF7-B9652790D6A9}" srcOrd="24" destOrd="0" presId="urn:microsoft.com/office/officeart/2005/8/layout/radial6"/>
    <dgm:cxn modelId="{B3CF7113-AA9D-4D94-B20A-73B5220CB4C9}" type="presParOf" srcId="{31DBFB11-7EB5-408D-B746-916D99A94BF9}" destId="{EDBF048E-6979-4248-836F-784CFC0421C4}" srcOrd="25" destOrd="0" presId="urn:microsoft.com/office/officeart/2005/8/layout/radial6"/>
    <dgm:cxn modelId="{7B94B383-5870-4F3A-8088-EF46DD350D41}" type="presParOf" srcId="{31DBFB11-7EB5-408D-B746-916D99A94BF9}" destId="{2811CD92-EA74-4A75-8FF3-8D83FC92532E}" srcOrd="26" destOrd="0" presId="urn:microsoft.com/office/officeart/2005/8/layout/radial6"/>
    <dgm:cxn modelId="{8BD7BFF5-5957-4E38-809C-EB3A3151A4D5}" type="presParOf" srcId="{31DBFB11-7EB5-408D-B746-916D99A94BF9}" destId="{818FCBA0-648B-4883-86A7-A3326128AF4C}" srcOrd="27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61F4A0-572C-4A46-B5D6-6CD01C3CB893}" type="doc">
      <dgm:prSet loTypeId="urn:microsoft.com/office/officeart/2005/8/layout/radial6" loCatId="cycle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cs-CZ"/>
        </a:p>
      </dgm:t>
    </dgm:pt>
    <dgm:pt modelId="{EE7217B9-5EA6-48F2-ABED-229CCB1EE899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3600" b="1" dirty="0" smtClean="0">
              <a:solidFill>
                <a:schemeClr val="bg1"/>
              </a:solidFill>
            </a:rPr>
            <a:t>BYDLIT</a:t>
          </a:r>
          <a:endParaRPr lang="cs-CZ" sz="3600" b="1" dirty="0">
            <a:solidFill>
              <a:schemeClr val="bg1"/>
            </a:solidFill>
          </a:endParaRPr>
        </a:p>
      </dgm:t>
    </dgm:pt>
    <dgm:pt modelId="{D7DA3AC1-D0E3-4FD4-95D5-E5E0EEECE71C}" type="parTrans" cxnId="{F7351240-ACB7-4DE7-9374-3E2886AF4838}">
      <dgm:prSet/>
      <dgm:spPr/>
      <dgm:t>
        <a:bodyPr/>
        <a:lstStyle/>
        <a:p>
          <a:endParaRPr lang="cs-CZ"/>
        </a:p>
      </dgm:t>
    </dgm:pt>
    <dgm:pt modelId="{A8250290-B84F-46D0-AAF5-7E44C6692DA9}" type="sibTrans" cxnId="{F7351240-ACB7-4DE7-9374-3E2886AF4838}">
      <dgm:prSet/>
      <dgm:spPr/>
      <dgm:t>
        <a:bodyPr/>
        <a:lstStyle/>
        <a:p>
          <a:endParaRPr lang="cs-CZ"/>
        </a:p>
      </dgm:t>
    </dgm:pt>
    <dgm:pt modelId="{A6256F72-3C0F-4545-8695-7C4120C31761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1600" dirty="0" smtClean="0"/>
            <a:t>BYDLIŠTĚ</a:t>
          </a:r>
          <a:endParaRPr lang="cs-CZ" sz="1600" dirty="0"/>
        </a:p>
      </dgm:t>
    </dgm:pt>
    <dgm:pt modelId="{F1176984-C968-4598-99E1-6B56EFCF1563}" type="parTrans" cxnId="{1B2C8A9F-5064-402E-8F28-A37EF8AA6E21}">
      <dgm:prSet/>
      <dgm:spPr/>
      <dgm:t>
        <a:bodyPr/>
        <a:lstStyle/>
        <a:p>
          <a:endParaRPr lang="cs-CZ"/>
        </a:p>
      </dgm:t>
    </dgm:pt>
    <dgm:pt modelId="{D32EAD1C-7F5E-4855-9C96-2A15641198AF}" type="sibTrans" cxnId="{1B2C8A9F-5064-402E-8F28-A37EF8AA6E21}">
      <dgm:prSet/>
      <dgm:spPr/>
      <dgm:t>
        <a:bodyPr/>
        <a:lstStyle/>
        <a:p>
          <a:endParaRPr lang="cs-CZ"/>
        </a:p>
      </dgm:t>
    </dgm:pt>
    <dgm:pt modelId="{73EB3190-49C4-491F-9ACA-EA2F6CDC75E1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1600" dirty="0" smtClean="0"/>
            <a:t>BYDLO (OBYDLÍ)</a:t>
          </a:r>
          <a:endParaRPr lang="cs-CZ" sz="1600" dirty="0"/>
        </a:p>
      </dgm:t>
    </dgm:pt>
    <dgm:pt modelId="{77BED13F-3082-44DA-BB6E-E7DF3E96A0BE}" type="parTrans" cxnId="{ADAB69D9-C3BF-43A2-AE88-FB94589465B0}">
      <dgm:prSet/>
      <dgm:spPr/>
      <dgm:t>
        <a:bodyPr/>
        <a:lstStyle/>
        <a:p>
          <a:endParaRPr lang="cs-CZ"/>
        </a:p>
      </dgm:t>
    </dgm:pt>
    <dgm:pt modelId="{ED7F0B04-D969-422B-BA29-F544D0A16B8A}" type="sibTrans" cxnId="{ADAB69D9-C3BF-43A2-AE88-FB94589465B0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60C278DC-5022-4EC8-B1BC-52D03BD8C0EC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ZABYDLENÝ</a:t>
          </a:r>
          <a:endParaRPr lang="cs-CZ" dirty="0"/>
        </a:p>
      </dgm:t>
    </dgm:pt>
    <dgm:pt modelId="{4B70E3BD-156D-4211-95F6-52682F693127}" type="parTrans" cxnId="{18907D0A-6FAF-4075-9023-87B4A292721C}">
      <dgm:prSet/>
      <dgm:spPr/>
      <dgm:t>
        <a:bodyPr/>
        <a:lstStyle/>
        <a:p>
          <a:endParaRPr lang="cs-CZ"/>
        </a:p>
      </dgm:t>
    </dgm:pt>
    <dgm:pt modelId="{07FBB723-2055-45F7-B299-AA7D9E7F3CDA}" type="sibTrans" cxnId="{18907D0A-6FAF-4075-9023-87B4A292721C}">
      <dgm:prSet/>
      <dgm:spPr/>
      <dgm:t>
        <a:bodyPr/>
        <a:lstStyle/>
        <a:p>
          <a:endParaRPr lang="cs-CZ"/>
        </a:p>
      </dgm:t>
    </dgm:pt>
    <dgm:pt modelId="{0A3BA649-475B-4020-BCE4-F178F3F4F41F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1600" b="1" dirty="0" smtClean="0">
              <a:solidFill>
                <a:schemeClr val="bg1"/>
              </a:solidFill>
            </a:rPr>
            <a:t>BYDLÍM</a:t>
          </a:r>
          <a:endParaRPr lang="cs-CZ" sz="1600" b="1" dirty="0">
            <a:solidFill>
              <a:schemeClr val="bg1"/>
            </a:solidFill>
          </a:endParaRPr>
        </a:p>
      </dgm:t>
    </dgm:pt>
    <dgm:pt modelId="{36EC51B1-D161-43E3-9B97-F482F598495C}" type="parTrans" cxnId="{C5D4D60E-5AC5-478F-9C37-5FC6CA283DED}">
      <dgm:prSet/>
      <dgm:spPr/>
      <dgm:t>
        <a:bodyPr/>
        <a:lstStyle/>
        <a:p>
          <a:endParaRPr lang="cs-CZ"/>
        </a:p>
      </dgm:t>
    </dgm:pt>
    <dgm:pt modelId="{DFAA8AA8-28D8-4AD2-A423-60EAF443F935}" type="sibTrans" cxnId="{C5D4D60E-5AC5-478F-9C37-5FC6CA283DED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9CC5BEB5-5181-4562-BB5D-7CD51703DC74}" type="pres">
      <dgm:prSet presAssocID="{7661F4A0-572C-4A46-B5D6-6CD01C3CB89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7A447E8-B1C7-48C0-8570-466AF2E04182}" type="pres">
      <dgm:prSet presAssocID="{EE7217B9-5EA6-48F2-ABED-229CCB1EE899}" presName="centerShape" presStyleLbl="node0" presStyleIdx="0" presStyleCnt="1"/>
      <dgm:spPr/>
      <dgm:t>
        <a:bodyPr/>
        <a:lstStyle/>
        <a:p>
          <a:endParaRPr lang="cs-CZ"/>
        </a:p>
      </dgm:t>
    </dgm:pt>
    <dgm:pt modelId="{A9A34C21-E66C-47C8-AC3F-87909DB2C477}" type="pres">
      <dgm:prSet presAssocID="{A6256F72-3C0F-4545-8695-7C4120C31761}" presName="node" presStyleLbl="node1" presStyleIdx="0" presStyleCnt="4" custRadScaleRad="99087" custRadScaleInc="-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103C59-6DAF-4F09-BE94-29810548C346}" type="pres">
      <dgm:prSet presAssocID="{A6256F72-3C0F-4545-8695-7C4120C31761}" presName="dummy" presStyleCnt="0"/>
      <dgm:spPr/>
    </dgm:pt>
    <dgm:pt modelId="{BF3A69AC-F3F9-4D40-9E4D-853AB1095C2E}" type="pres">
      <dgm:prSet presAssocID="{D32EAD1C-7F5E-4855-9C96-2A15641198AF}" presName="sibTrans" presStyleLbl="sibTrans2D1" presStyleIdx="0" presStyleCnt="4"/>
      <dgm:spPr/>
      <dgm:t>
        <a:bodyPr/>
        <a:lstStyle/>
        <a:p>
          <a:endParaRPr lang="cs-CZ"/>
        </a:p>
      </dgm:t>
    </dgm:pt>
    <dgm:pt modelId="{FE937604-4E09-4166-87E2-D4BDE045C37D}" type="pres">
      <dgm:prSet presAssocID="{73EB3190-49C4-491F-9ACA-EA2F6CDC75E1}" presName="node" presStyleLbl="node1" presStyleIdx="1" presStyleCnt="4" custRadScaleRad="108578" custRadScaleInc="82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F4D640-9CFC-40BC-8A05-BB45D1C48F1A}" type="pres">
      <dgm:prSet presAssocID="{73EB3190-49C4-491F-9ACA-EA2F6CDC75E1}" presName="dummy" presStyleCnt="0"/>
      <dgm:spPr/>
    </dgm:pt>
    <dgm:pt modelId="{DFF10B88-723E-40FA-ADF7-55A0DBEC32C9}" type="pres">
      <dgm:prSet presAssocID="{ED7F0B04-D969-422B-BA29-F544D0A16B8A}" presName="sibTrans" presStyleLbl="sibTrans2D1" presStyleIdx="1" presStyleCnt="4"/>
      <dgm:spPr/>
      <dgm:t>
        <a:bodyPr/>
        <a:lstStyle/>
        <a:p>
          <a:endParaRPr lang="cs-CZ"/>
        </a:p>
      </dgm:t>
    </dgm:pt>
    <dgm:pt modelId="{05C9D997-3B7B-4F3F-A8E1-CC71D7E7DE3B}" type="pres">
      <dgm:prSet presAssocID="{60C278DC-5022-4EC8-B1BC-52D03BD8C0E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C690E0-4C2B-4A0A-95FB-173DD8B1D8A7}" type="pres">
      <dgm:prSet presAssocID="{60C278DC-5022-4EC8-B1BC-52D03BD8C0EC}" presName="dummy" presStyleCnt="0"/>
      <dgm:spPr/>
    </dgm:pt>
    <dgm:pt modelId="{87FF4834-4682-4E78-BF08-5B6C378C7B5E}" type="pres">
      <dgm:prSet presAssocID="{07FBB723-2055-45F7-B299-AA7D9E7F3CDA}" presName="sibTrans" presStyleLbl="sibTrans2D1" presStyleIdx="2" presStyleCnt="4"/>
      <dgm:spPr/>
      <dgm:t>
        <a:bodyPr/>
        <a:lstStyle/>
        <a:p>
          <a:endParaRPr lang="cs-CZ"/>
        </a:p>
      </dgm:t>
    </dgm:pt>
    <dgm:pt modelId="{3842DFC9-D3C2-457D-AD0C-A186D4B26D5F}" type="pres">
      <dgm:prSet presAssocID="{0A3BA649-475B-4020-BCE4-F178F3F4F41F}" presName="node" presStyleLbl="node1" presStyleIdx="3" presStyleCnt="4" custRadScaleRad="103805" custRadScaleInc="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58432A-9539-4D51-97D9-ACDE860B0775}" type="pres">
      <dgm:prSet presAssocID="{0A3BA649-475B-4020-BCE4-F178F3F4F41F}" presName="dummy" presStyleCnt="0"/>
      <dgm:spPr/>
    </dgm:pt>
    <dgm:pt modelId="{93D01104-9968-45B7-8907-BDFB56F01544}" type="pres">
      <dgm:prSet presAssocID="{DFAA8AA8-28D8-4AD2-A423-60EAF443F935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D84F608A-BE3F-4ABC-9C09-03EC82C3CC5E}" type="presOf" srcId="{EE7217B9-5EA6-48F2-ABED-229CCB1EE899}" destId="{57A447E8-B1C7-48C0-8570-466AF2E04182}" srcOrd="0" destOrd="0" presId="urn:microsoft.com/office/officeart/2005/8/layout/radial6"/>
    <dgm:cxn modelId="{2CBF51D2-FD69-4843-A226-EC283A8985EE}" type="presOf" srcId="{60C278DC-5022-4EC8-B1BC-52D03BD8C0EC}" destId="{05C9D997-3B7B-4F3F-A8E1-CC71D7E7DE3B}" srcOrd="0" destOrd="0" presId="urn:microsoft.com/office/officeart/2005/8/layout/radial6"/>
    <dgm:cxn modelId="{ADAB69D9-C3BF-43A2-AE88-FB94589465B0}" srcId="{EE7217B9-5EA6-48F2-ABED-229CCB1EE899}" destId="{73EB3190-49C4-491F-9ACA-EA2F6CDC75E1}" srcOrd="1" destOrd="0" parTransId="{77BED13F-3082-44DA-BB6E-E7DF3E96A0BE}" sibTransId="{ED7F0B04-D969-422B-BA29-F544D0A16B8A}"/>
    <dgm:cxn modelId="{18907D0A-6FAF-4075-9023-87B4A292721C}" srcId="{EE7217B9-5EA6-48F2-ABED-229CCB1EE899}" destId="{60C278DC-5022-4EC8-B1BC-52D03BD8C0EC}" srcOrd="2" destOrd="0" parTransId="{4B70E3BD-156D-4211-95F6-52682F693127}" sibTransId="{07FBB723-2055-45F7-B299-AA7D9E7F3CDA}"/>
    <dgm:cxn modelId="{731B25E7-0089-439B-BB08-1105A6145BBC}" type="presOf" srcId="{A6256F72-3C0F-4545-8695-7C4120C31761}" destId="{A9A34C21-E66C-47C8-AC3F-87909DB2C477}" srcOrd="0" destOrd="0" presId="urn:microsoft.com/office/officeart/2005/8/layout/radial6"/>
    <dgm:cxn modelId="{D151BA49-84F5-4C14-B23D-4AC1DB4AD720}" type="presOf" srcId="{ED7F0B04-D969-422B-BA29-F544D0A16B8A}" destId="{DFF10B88-723E-40FA-ADF7-55A0DBEC32C9}" srcOrd="0" destOrd="0" presId="urn:microsoft.com/office/officeart/2005/8/layout/radial6"/>
    <dgm:cxn modelId="{A21AE5EF-239A-4267-889D-36095352ED09}" type="presOf" srcId="{73EB3190-49C4-491F-9ACA-EA2F6CDC75E1}" destId="{FE937604-4E09-4166-87E2-D4BDE045C37D}" srcOrd="0" destOrd="0" presId="urn:microsoft.com/office/officeart/2005/8/layout/radial6"/>
    <dgm:cxn modelId="{F78328D3-70F3-419E-AFD4-EDA622D7003E}" type="presOf" srcId="{D32EAD1C-7F5E-4855-9C96-2A15641198AF}" destId="{BF3A69AC-F3F9-4D40-9E4D-853AB1095C2E}" srcOrd="0" destOrd="0" presId="urn:microsoft.com/office/officeart/2005/8/layout/radial6"/>
    <dgm:cxn modelId="{C5D4D60E-5AC5-478F-9C37-5FC6CA283DED}" srcId="{EE7217B9-5EA6-48F2-ABED-229CCB1EE899}" destId="{0A3BA649-475B-4020-BCE4-F178F3F4F41F}" srcOrd="3" destOrd="0" parTransId="{36EC51B1-D161-43E3-9B97-F482F598495C}" sibTransId="{DFAA8AA8-28D8-4AD2-A423-60EAF443F935}"/>
    <dgm:cxn modelId="{8AAE88B6-4137-44F9-83EC-FEAF6D7DB3B3}" type="presOf" srcId="{DFAA8AA8-28D8-4AD2-A423-60EAF443F935}" destId="{93D01104-9968-45B7-8907-BDFB56F01544}" srcOrd="0" destOrd="0" presId="urn:microsoft.com/office/officeart/2005/8/layout/radial6"/>
    <dgm:cxn modelId="{1B2C8A9F-5064-402E-8F28-A37EF8AA6E21}" srcId="{EE7217B9-5EA6-48F2-ABED-229CCB1EE899}" destId="{A6256F72-3C0F-4545-8695-7C4120C31761}" srcOrd="0" destOrd="0" parTransId="{F1176984-C968-4598-99E1-6B56EFCF1563}" sibTransId="{D32EAD1C-7F5E-4855-9C96-2A15641198AF}"/>
    <dgm:cxn modelId="{F7351240-ACB7-4DE7-9374-3E2886AF4838}" srcId="{7661F4A0-572C-4A46-B5D6-6CD01C3CB893}" destId="{EE7217B9-5EA6-48F2-ABED-229CCB1EE899}" srcOrd="0" destOrd="0" parTransId="{D7DA3AC1-D0E3-4FD4-95D5-E5E0EEECE71C}" sibTransId="{A8250290-B84F-46D0-AAF5-7E44C6692DA9}"/>
    <dgm:cxn modelId="{5CF350C0-1AEE-4414-8D70-35ED741748E3}" type="presOf" srcId="{07FBB723-2055-45F7-B299-AA7D9E7F3CDA}" destId="{87FF4834-4682-4E78-BF08-5B6C378C7B5E}" srcOrd="0" destOrd="0" presId="urn:microsoft.com/office/officeart/2005/8/layout/radial6"/>
    <dgm:cxn modelId="{17BC1216-B859-4A11-B630-3194F74206F1}" type="presOf" srcId="{7661F4A0-572C-4A46-B5D6-6CD01C3CB893}" destId="{9CC5BEB5-5181-4562-BB5D-7CD51703DC74}" srcOrd="0" destOrd="0" presId="urn:microsoft.com/office/officeart/2005/8/layout/radial6"/>
    <dgm:cxn modelId="{9AA3E36D-A4DC-4D72-A207-376DC59E4A82}" type="presOf" srcId="{0A3BA649-475B-4020-BCE4-F178F3F4F41F}" destId="{3842DFC9-D3C2-457D-AD0C-A186D4B26D5F}" srcOrd="0" destOrd="0" presId="urn:microsoft.com/office/officeart/2005/8/layout/radial6"/>
    <dgm:cxn modelId="{13143EA3-6A54-4650-8D65-F1C87706A104}" type="presParOf" srcId="{9CC5BEB5-5181-4562-BB5D-7CD51703DC74}" destId="{57A447E8-B1C7-48C0-8570-466AF2E04182}" srcOrd="0" destOrd="0" presId="urn:microsoft.com/office/officeart/2005/8/layout/radial6"/>
    <dgm:cxn modelId="{74C52735-EE43-4787-AF67-6269DC5B5710}" type="presParOf" srcId="{9CC5BEB5-5181-4562-BB5D-7CD51703DC74}" destId="{A9A34C21-E66C-47C8-AC3F-87909DB2C477}" srcOrd="1" destOrd="0" presId="urn:microsoft.com/office/officeart/2005/8/layout/radial6"/>
    <dgm:cxn modelId="{5B113039-22AE-43CB-8A67-9C37409735E4}" type="presParOf" srcId="{9CC5BEB5-5181-4562-BB5D-7CD51703DC74}" destId="{38103C59-6DAF-4F09-BE94-29810548C346}" srcOrd="2" destOrd="0" presId="urn:microsoft.com/office/officeart/2005/8/layout/radial6"/>
    <dgm:cxn modelId="{56F2D41E-B7A1-49D4-8E3D-5CC1365198E2}" type="presParOf" srcId="{9CC5BEB5-5181-4562-BB5D-7CD51703DC74}" destId="{BF3A69AC-F3F9-4D40-9E4D-853AB1095C2E}" srcOrd="3" destOrd="0" presId="urn:microsoft.com/office/officeart/2005/8/layout/radial6"/>
    <dgm:cxn modelId="{BCBCC663-001A-46DF-8260-A22E841B5E08}" type="presParOf" srcId="{9CC5BEB5-5181-4562-BB5D-7CD51703DC74}" destId="{FE937604-4E09-4166-87E2-D4BDE045C37D}" srcOrd="4" destOrd="0" presId="urn:microsoft.com/office/officeart/2005/8/layout/radial6"/>
    <dgm:cxn modelId="{CCBD434F-FFB0-4DC1-9848-9E13F067B56E}" type="presParOf" srcId="{9CC5BEB5-5181-4562-BB5D-7CD51703DC74}" destId="{41F4D640-9CFC-40BC-8A05-BB45D1C48F1A}" srcOrd="5" destOrd="0" presId="urn:microsoft.com/office/officeart/2005/8/layout/radial6"/>
    <dgm:cxn modelId="{67B68FE9-8EA7-43C0-B1EA-BFCA82E92CBC}" type="presParOf" srcId="{9CC5BEB5-5181-4562-BB5D-7CD51703DC74}" destId="{DFF10B88-723E-40FA-ADF7-55A0DBEC32C9}" srcOrd="6" destOrd="0" presId="urn:microsoft.com/office/officeart/2005/8/layout/radial6"/>
    <dgm:cxn modelId="{5E0E15F7-4313-4E75-B24D-ABDD2DC61148}" type="presParOf" srcId="{9CC5BEB5-5181-4562-BB5D-7CD51703DC74}" destId="{05C9D997-3B7B-4F3F-A8E1-CC71D7E7DE3B}" srcOrd="7" destOrd="0" presId="urn:microsoft.com/office/officeart/2005/8/layout/radial6"/>
    <dgm:cxn modelId="{00085FDE-0AAA-48BE-9A6C-587274B16126}" type="presParOf" srcId="{9CC5BEB5-5181-4562-BB5D-7CD51703DC74}" destId="{AEC690E0-4C2B-4A0A-95FB-173DD8B1D8A7}" srcOrd="8" destOrd="0" presId="urn:microsoft.com/office/officeart/2005/8/layout/radial6"/>
    <dgm:cxn modelId="{C20B2608-2C99-4540-A3B9-905179259372}" type="presParOf" srcId="{9CC5BEB5-5181-4562-BB5D-7CD51703DC74}" destId="{87FF4834-4682-4E78-BF08-5B6C378C7B5E}" srcOrd="9" destOrd="0" presId="urn:microsoft.com/office/officeart/2005/8/layout/radial6"/>
    <dgm:cxn modelId="{5CB95791-2AE8-4088-9ECC-5125B9E11FC3}" type="presParOf" srcId="{9CC5BEB5-5181-4562-BB5D-7CD51703DC74}" destId="{3842DFC9-D3C2-457D-AD0C-A186D4B26D5F}" srcOrd="10" destOrd="0" presId="urn:microsoft.com/office/officeart/2005/8/layout/radial6"/>
    <dgm:cxn modelId="{B55F7DF0-A891-439F-A49E-879338CCDD5F}" type="presParOf" srcId="{9CC5BEB5-5181-4562-BB5D-7CD51703DC74}" destId="{0C58432A-9539-4D51-97D9-ACDE860B0775}" srcOrd="11" destOrd="0" presId="urn:microsoft.com/office/officeart/2005/8/layout/radial6"/>
    <dgm:cxn modelId="{46711B2C-6AC0-45C0-9865-0F08D9AA457B}" type="presParOf" srcId="{9CC5BEB5-5181-4562-BB5D-7CD51703DC74}" destId="{93D01104-9968-45B7-8907-BDFB56F01544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D96F8E-72A5-41D6-8B15-C486299438C0}" type="doc">
      <dgm:prSet loTypeId="urn:microsoft.com/office/officeart/2005/8/layout/radial6" loCatId="cycle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7A078ADB-FDA4-4D68-97AF-A49619DA8F4C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3600" b="1" dirty="0" smtClean="0">
              <a:solidFill>
                <a:srgbClr val="002060"/>
              </a:solidFill>
            </a:rPr>
            <a:t>OBYVATEL</a:t>
          </a:r>
          <a:endParaRPr lang="cs-CZ" sz="3600" b="1" dirty="0">
            <a:solidFill>
              <a:srgbClr val="002060"/>
            </a:solidFill>
          </a:endParaRPr>
        </a:p>
      </dgm:t>
    </dgm:pt>
    <dgm:pt modelId="{56BDA7B2-0F18-4917-95EA-F69F6E67C5C7}" type="parTrans" cxnId="{7B752C05-8AC1-4098-96B8-6AEDC0B5BFF9}">
      <dgm:prSet/>
      <dgm:spPr/>
      <dgm:t>
        <a:bodyPr/>
        <a:lstStyle/>
        <a:p>
          <a:endParaRPr lang="cs-CZ"/>
        </a:p>
      </dgm:t>
    </dgm:pt>
    <dgm:pt modelId="{48461022-8C80-40F1-856B-EBAC2B2882C4}" type="sibTrans" cxnId="{7B752C05-8AC1-4098-96B8-6AEDC0B5BFF9}">
      <dgm:prSet/>
      <dgm:spPr/>
      <dgm:t>
        <a:bodyPr/>
        <a:lstStyle/>
        <a:p>
          <a:endParaRPr lang="cs-CZ"/>
        </a:p>
      </dgm:t>
    </dgm:pt>
    <dgm:pt modelId="{1976BABE-D4AC-47BB-BB27-8C9BD7FEE01E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1600" b="1" dirty="0" smtClean="0">
              <a:solidFill>
                <a:srgbClr val="002060"/>
              </a:solidFill>
            </a:rPr>
            <a:t>OBYVATELKA</a:t>
          </a:r>
          <a:endParaRPr lang="cs-CZ" sz="1600" b="1" dirty="0">
            <a:solidFill>
              <a:srgbClr val="002060"/>
            </a:solidFill>
          </a:endParaRPr>
        </a:p>
      </dgm:t>
    </dgm:pt>
    <dgm:pt modelId="{60835EF0-B89F-4FB7-82BF-2385AF79940A}" type="parTrans" cxnId="{6C6CEEAD-2BCA-4F6B-9E4E-39B8F1095D4C}">
      <dgm:prSet/>
      <dgm:spPr/>
      <dgm:t>
        <a:bodyPr/>
        <a:lstStyle/>
        <a:p>
          <a:endParaRPr lang="cs-CZ"/>
        </a:p>
      </dgm:t>
    </dgm:pt>
    <dgm:pt modelId="{9EDF54D0-4FDE-42D1-BEC8-F3C9D7DFD88C}" type="sibTrans" cxnId="{6C6CEEAD-2BCA-4F6B-9E4E-39B8F1095D4C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1C6683E7-AC3F-4D23-A8E8-BDFE894F33AE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1800" b="1" dirty="0" smtClean="0">
              <a:solidFill>
                <a:srgbClr val="002060"/>
              </a:solidFill>
            </a:rPr>
            <a:t>OBÝVÁK</a:t>
          </a:r>
          <a:endParaRPr lang="cs-CZ" sz="1800" b="1" dirty="0">
            <a:solidFill>
              <a:srgbClr val="002060"/>
            </a:solidFill>
          </a:endParaRPr>
        </a:p>
      </dgm:t>
    </dgm:pt>
    <dgm:pt modelId="{92AE9A1F-31B4-44C2-ADB4-84D5A47411E2}" type="parTrans" cxnId="{8508898D-A381-4E90-BB12-6B1837E41262}">
      <dgm:prSet/>
      <dgm:spPr/>
      <dgm:t>
        <a:bodyPr/>
        <a:lstStyle/>
        <a:p>
          <a:endParaRPr lang="cs-CZ"/>
        </a:p>
      </dgm:t>
    </dgm:pt>
    <dgm:pt modelId="{734D7D22-789D-45D4-AEF8-15A0ED200B5D}" type="sibTrans" cxnId="{8508898D-A381-4E90-BB12-6B1837E41262}">
      <dgm:prSet/>
      <dgm:spPr/>
      <dgm:t>
        <a:bodyPr/>
        <a:lstStyle/>
        <a:p>
          <a:endParaRPr lang="cs-CZ"/>
        </a:p>
      </dgm:t>
    </dgm:pt>
    <dgm:pt modelId="{5A4B5358-46B8-47B7-B283-FC045626961F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1800" b="1" dirty="0" smtClean="0">
              <a:solidFill>
                <a:srgbClr val="002060"/>
              </a:solidFill>
            </a:rPr>
            <a:t>OBÝVAT</a:t>
          </a:r>
          <a:endParaRPr lang="cs-CZ" sz="1800" b="1" dirty="0">
            <a:solidFill>
              <a:srgbClr val="002060"/>
            </a:solidFill>
          </a:endParaRPr>
        </a:p>
      </dgm:t>
    </dgm:pt>
    <dgm:pt modelId="{C7D97FC8-75F7-4C92-BDA7-987A638EA580}" type="parTrans" cxnId="{53BECE74-9CF9-4560-B678-04391FA723A0}">
      <dgm:prSet/>
      <dgm:spPr/>
      <dgm:t>
        <a:bodyPr/>
        <a:lstStyle/>
        <a:p>
          <a:endParaRPr lang="cs-CZ"/>
        </a:p>
      </dgm:t>
    </dgm:pt>
    <dgm:pt modelId="{0E080AC1-E0A3-4914-9FC4-6A88934183E9}" type="sibTrans" cxnId="{53BECE74-9CF9-4560-B678-04391FA723A0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5394FF2C-4E5C-4218-9228-3CA6C178BAB5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1800" b="1" dirty="0" smtClean="0">
              <a:solidFill>
                <a:srgbClr val="002060"/>
              </a:solidFill>
            </a:rPr>
            <a:t>OBYVATELSTVO</a:t>
          </a:r>
          <a:endParaRPr lang="cs-CZ" sz="1800" b="1" dirty="0">
            <a:solidFill>
              <a:srgbClr val="002060"/>
            </a:solidFill>
          </a:endParaRPr>
        </a:p>
      </dgm:t>
    </dgm:pt>
    <dgm:pt modelId="{CC89189A-F61A-4408-A59B-8C44CFB077A4}" type="parTrans" cxnId="{FBDDD05B-A4F0-4F15-BC3B-85E021E36F2D}">
      <dgm:prSet/>
      <dgm:spPr/>
      <dgm:t>
        <a:bodyPr/>
        <a:lstStyle/>
        <a:p>
          <a:endParaRPr lang="cs-CZ"/>
        </a:p>
      </dgm:t>
    </dgm:pt>
    <dgm:pt modelId="{7D6D9795-C742-4F4D-8412-FCF2E56CDF58}" type="sibTrans" cxnId="{FBDDD05B-A4F0-4F15-BC3B-85E021E36F2D}">
      <dgm:prSet/>
      <dgm:spPr/>
      <dgm:t>
        <a:bodyPr/>
        <a:lstStyle/>
        <a:p>
          <a:endParaRPr lang="cs-CZ"/>
        </a:p>
      </dgm:t>
    </dgm:pt>
    <dgm:pt modelId="{6D806269-0C80-4127-8CED-E756CAB29BE4}" type="pres">
      <dgm:prSet presAssocID="{14D96F8E-72A5-41D6-8B15-C486299438C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F6911A3-F88D-4BB2-94A8-8539F43890AA}" type="pres">
      <dgm:prSet presAssocID="{7A078ADB-FDA4-4D68-97AF-A49619DA8F4C}" presName="centerShape" presStyleLbl="node0" presStyleIdx="0" presStyleCnt="1" custScaleX="157638" custLinFactNeighborX="5684" custLinFactNeighborY="-716"/>
      <dgm:spPr/>
      <dgm:t>
        <a:bodyPr/>
        <a:lstStyle/>
        <a:p>
          <a:endParaRPr lang="cs-CZ"/>
        </a:p>
      </dgm:t>
    </dgm:pt>
    <dgm:pt modelId="{509933F0-F745-4164-AAC3-B608569AF138}" type="pres">
      <dgm:prSet presAssocID="{1976BABE-D4AC-47BB-BB27-8C9BD7FEE01E}" presName="node" presStyleLbl="node1" presStyleIdx="0" presStyleCnt="4" custScaleX="1456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63E343-6F3D-48B0-81F7-3324DD59A53A}" type="pres">
      <dgm:prSet presAssocID="{1976BABE-D4AC-47BB-BB27-8C9BD7FEE01E}" presName="dummy" presStyleCnt="0"/>
      <dgm:spPr/>
    </dgm:pt>
    <dgm:pt modelId="{6CEC11D0-6118-4BB2-B089-FE17187D39A1}" type="pres">
      <dgm:prSet presAssocID="{9EDF54D0-4FDE-42D1-BEC8-F3C9D7DFD88C}" presName="sibTrans" presStyleLbl="sibTrans2D1" presStyleIdx="0" presStyleCnt="4"/>
      <dgm:spPr/>
      <dgm:t>
        <a:bodyPr/>
        <a:lstStyle/>
        <a:p>
          <a:endParaRPr lang="cs-CZ"/>
        </a:p>
      </dgm:t>
    </dgm:pt>
    <dgm:pt modelId="{B4665252-6D12-4AC3-B0D1-07315F4FDF5A}" type="pres">
      <dgm:prSet presAssocID="{1C6683E7-AC3F-4D23-A8E8-BDFE894F33AE}" presName="node" presStyleLbl="node1" presStyleIdx="1" presStyleCnt="4" custScaleX="131614" custScaleY="125101" custRadScaleRad="142774" custRadScaleInc="90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288094-D73C-4B5C-81F9-FC3E3D840AE8}" type="pres">
      <dgm:prSet presAssocID="{1C6683E7-AC3F-4D23-A8E8-BDFE894F33AE}" presName="dummy" presStyleCnt="0"/>
      <dgm:spPr/>
    </dgm:pt>
    <dgm:pt modelId="{C6AC6FE9-78FF-42B4-9F32-C578EDDBEEBB}" type="pres">
      <dgm:prSet presAssocID="{734D7D22-789D-45D4-AEF8-15A0ED200B5D}" presName="sibTrans" presStyleLbl="sibTrans2D1" presStyleIdx="1" presStyleCnt="4"/>
      <dgm:spPr/>
      <dgm:t>
        <a:bodyPr/>
        <a:lstStyle/>
        <a:p>
          <a:endParaRPr lang="cs-CZ"/>
        </a:p>
      </dgm:t>
    </dgm:pt>
    <dgm:pt modelId="{7F209D4A-D714-4D8F-B880-A7ABE9F41363}" type="pres">
      <dgm:prSet presAssocID="{5A4B5358-46B8-47B7-B283-FC045626961F}" presName="node" presStyleLbl="node1" presStyleIdx="2" presStyleCnt="4" custScaleX="145653" custScaleY="93814" custRadScaleRad="97494" custRadScaleInc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6BF924-4B47-4CEB-B5FF-98C89875EFD9}" type="pres">
      <dgm:prSet presAssocID="{5A4B5358-46B8-47B7-B283-FC045626961F}" presName="dummy" presStyleCnt="0"/>
      <dgm:spPr/>
    </dgm:pt>
    <dgm:pt modelId="{3B1290BE-9416-4D33-B67F-28DCE2EDBBCF}" type="pres">
      <dgm:prSet presAssocID="{0E080AC1-E0A3-4914-9FC4-6A88934183E9}" presName="sibTrans" presStyleLbl="sibTrans2D1" presStyleIdx="2" presStyleCnt="4"/>
      <dgm:spPr/>
      <dgm:t>
        <a:bodyPr/>
        <a:lstStyle/>
        <a:p>
          <a:endParaRPr lang="cs-CZ"/>
        </a:p>
      </dgm:t>
    </dgm:pt>
    <dgm:pt modelId="{243C5D1B-8504-4125-B701-D8B9F2AAF233}" type="pres">
      <dgm:prSet presAssocID="{5394FF2C-4E5C-4218-9228-3CA6C178BAB5}" presName="node" presStyleLbl="node1" presStyleIdx="3" presStyleCnt="4" custScaleX="159807" custScaleY="116187" custRadScaleRad="122764" custRadScaleInc="-73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E881F0-10F5-41D9-B60A-069A4309BD0B}" type="pres">
      <dgm:prSet presAssocID="{5394FF2C-4E5C-4218-9228-3CA6C178BAB5}" presName="dummy" presStyleCnt="0"/>
      <dgm:spPr/>
    </dgm:pt>
    <dgm:pt modelId="{8F7947E1-B291-4664-9D2D-181E392A4C4A}" type="pres">
      <dgm:prSet presAssocID="{7D6D9795-C742-4F4D-8412-FCF2E56CDF58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D08C11B6-047F-4C3C-A6E5-A64F85E8799F}" type="presOf" srcId="{5394FF2C-4E5C-4218-9228-3CA6C178BAB5}" destId="{243C5D1B-8504-4125-B701-D8B9F2AAF233}" srcOrd="0" destOrd="0" presId="urn:microsoft.com/office/officeart/2005/8/layout/radial6"/>
    <dgm:cxn modelId="{7B752C05-8AC1-4098-96B8-6AEDC0B5BFF9}" srcId="{14D96F8E-72A5-41D6-8B15-C486299438C0}" destId="{7A078ADB-FDA4-4D68-97AF-A49619DA8F4C}" srcOrd="0" destOrd="0" parTransId="{56BDA7B2-0F18-4917-95EA-F69F6E67C5C7}" sibTransId="{48461022-8C80-40F1-856B-EBAC2B2882C4}"/>
    <dgm:cxn modelId="{FBDDD05B-A4F0-4F15-BC3B-85E021E36F2D}" srcId="{7A078ADB-FDA4-4D68-97AF-A49619DA8F4C}" destId="{5394FF2C-4E5C-4218-9228-3CA6C178BAB5}" srcOrd="3" destOrd="0" parTransId="{CC89189A-F61A-4408-A59B-8C44CFB077A4}" sibTransId="{7D6D9795-C742-4F4D-8412-FCF2E56CDF58}"/>
    <dgm:cxn modelId="{F6BA058B-19A2-4AC0-ACC7-6D420D198AED}" type="presOf" srcId="{7A078ADB-FDA4-4D68-97AF-A49619DA8F4C}" destId="{2F6911A3-F88D-4BB2-94A8-8539F43890AA}" srcOrd="0" destOrd="0" presId="urn:microsoft.com/office/officeart/2005/8/layout/radial6"/>
    <dgm:cxn modelId="{8508898D-A381-4E90-BB12-6B1837E41262}" srcId="{7A078ADB-FDA4-4D68-97AF-A49619DA8F4C}" destId="{1C6683E7-AC3F-4D23-A8E8-BDFE894F33AE}" srcOrd="1" destOrd="0" parTransId="{92AE9A1F-31B4-44C2-ADB4-84D5A47411E2}" sibTransId="{734D7D22-789D-45D4-AEF8-15A0ED200B5D}"/>
    <dgm:cxn modelId="{FC84A1B5-C251-4467-8231-491392059A76}" type="presOf" srcId="{1C6683E7-AC3F-4D23-A8E8-BDFE894F33AE}" destId="{B4665252-6D12-4AC3-B0D1-07315F4FDF5A}" srcOrd="0" destOrd="0" presId="urn:microsoft.com/office/officeart/2005/8/layout/radial6"/>
    <dgm:cxn modelId="{254B8605-AA88-4FEB-BB72-311B1B0947B7}" type="presOf" srcId="{9EDF54D0-4FDE-42D1-BEC8-F3C9D7DFD88C}" destId="{6CEC11D0-6118-4BB2-B089-FE17187D39A1}" srcOrd="0" destOrd="0" presId="urn:microsoft.com/office/officeart/2005/8/layout/radial6"/>
    <dgm:cxn modelId="{C1A2B641-50B8-4E87-92C5-92B4AB608A63}" type="presOf" srcId="{734D7D22-789D-45D4-AEF8-15A0ED200B5D}" destId="{C6AC6FE9-78FF-42B4-9F32-C578EDDBEEBB}" srcOrd="0" destOrd="0" presId="urn:microsoft.com/office/officeart/2005/8/layout/radial6"/>
    <dgm:cxn modelId="{380A725D-7986-4FD4-8299-D0D4EDAC3B26}" type="presOf" srcId="{1976BABE-D4AC-47BB-BB27-8C9BD7FEE01E}" destId="{509933F0-F745-4164-AAC3-B608569AF138}" srcOrd="0" destOrd="0" presId="urn:microsoft.com/office/officeart/2005/8/layout/radial6"/>
    <dgm:cxn modelId="{0FC93DEF-23E6-41F0-B38E-23D90F1CAC75}" type="presOf" srcId="{5A4B5358-46B8-47B7-B283-FC045626961F}" destId="{7F209D4A-D714-4D8F-B880-A7ABE9F41363}" srcOrd="0" destOrd="0" presId="urn:microsoft.com/office/officeart/2005/8/layout/radial6"/>
    <dgm:cxn modelId="{6C6CEEAD-2BCA-4F6B-9E4E-39B8F1095D4C}" srcId="{7A078ADB-FDA4-4D68-97AF-A49619DA8F4C}" destId="{1976BABE-D4AC-47BB-BB27-8C9BD7FEE01E}" srcOrd="0" destOrd="0" parTransId="{60835EF0-B89F-4FB7-82BF-2385AF79940A}" sibTransId="{9EDF54D0-4FDE-42D1-BEC8-F3C9D7DFD88C}"/>
    <dgm:cxn modelId="{53BECE74-9CF9-4560-B678-04391FA723A0}" srcId="{7A078ADB-FDA4-4D68-97AF-A49619DA8F4C}" destId="{5A4B5358-46B8-47B7-B283-FC045626961F}" srcOrd="2" destOrd="0" parTransId="{C7D97FC8-75F7-4C92-BDA7-987A638EA580}" sibTransId="{0E080AC1-E0A3-4914-9FC4-6A88934183E9}"/>
    <dgm:cxn modelId="{99A50C75-72D1-4389-B914-7D35B3E5CFFC}" type="presOf" srcId="{14D96F8E-72A5-41D6-8B15-C486299438C0}" destId="{6D806269-0C80-4127-8CED-E756CAB29BE4}" srcOrd="0" destOrd="0" presId="urn:microsoft.com/office/officeart/2005/8/layout/radial6"/>
    <dgm:cxn modelId="{4D647B4C-5B9B-466C-A2D3-C177811C6884}" type="presOf" srcId="{0E080AC1-E0A3-4914-9FC4-6A88934183E9}" destId="{3B1290BE-9416-4D33-B67F-28DCE2EDBBCF}" srcOrd="0" destOrd="0" presId="urn:microsoft.com/office/officeart/2005/8/layout/radial6"/>
    <dgm:cxn modelId="{932A6247-C546-4889-A3CE-C65029BA40F7}" type="presOf" srcId="{7D6D9795-C742-4F4D-8412-FCF2E56CDF58}" destId="{8F7947E1-B291-4664-9D2D-181E392A4C4A}" srcOrd="0" destOrd="0" presId="urn:microsoft.com/office/officeart/2005/8/layout/radial6"/>
    <dgm:cxn modelId="{8912F780-AC6F-428A-A523-A62EA8E18647}" type="presParOf" srcId="{6D806269-0C80-4127-8CED-E756CAB29BE4}" destId="{2F6911A3-F88D-4BB2-94A8-8539F43890AA}" srcOrd="0" destOrd="0" presId="urn:microsoft.com/office/officeart/2005/8/layout/radial6"/>
    <dgm:cxn modelId="{A19BCC22-F706-46C3-A06A-9F135314F325}" type="presParOf" srcId="{6D806269-0C80-4127-8CED-E756CAB29BE4}" destId="{509933F0-F745-4164-AAC3-B608569AF138}" srcOrd="1" destOrd="0" presId="urn:microsoft.com/office/officeart/2005/8/layout/radial6"/>
    <dgm:cxn modelId="{FFB51D53-3984-4BE7-863F-D6F77EB65E50}" type="presParOf" srcId="{6D806269-0C80-4127-8CED-E756CAB29BE4}" destId="{6263E343-6F3D-48B0-81F7-3324DD59A53A}" srcOrd="2" destOrd="0" presId="urn:microsoft.com/office/officeart/2005/8/layout/radial6"/>
    <dgm:cxn modelId="{204331E1-FF4E-40BF-BFD5-6172365C8E04}" type="presParOf" srcId="{6D806269-0C80-4127-8CED-E756CAB29BE4}" destId="{6CEC11D0-6118-4BB2-B089-FE17187D39A1}" srcOrd="3" destOrd="0" presId="urn:microsoft.com/office/officeart/2005/8/layout/radial6"/>
    <dgm:cxn modelId="{03050911-A6AF-4E0B-A98A-3419127152AD}" type="presParOf" srcId="{6D806269-0C80-4127-8CED-E756CAB29BE4}" destId="{B4665252-6D12-4AC3-B0D1-07315F4FDF5A}" srcOrd="4" destOrd="0" presId="urn:microsoft.com/office/officeart/2005/8/layout/radial6"/>
    <dgm:cxn modelId="{1E4D90EA-458E-4935-B579-BC16D28294B7}" type="presParOf" srcId="{6D806269-0C80-4127-8CED-E756CAB29BE4}" destId="{8C288094-D73C-4B5C-81F9-FC3E3D840AE8}" srcOrd="5" destOrd="0" presId="urn:microsoft.com/office/officeart/2005/8/layout/radial6"/>
    <dgm:cxn modelId="{5BF49112-69A2-4174-B074-2440B032ACF7}" type="presParOf" srcId="{6D806269-0C80-4127-8CED-E756CAB29BE4}" destId="{C6AC6FE9-78FF-42B4-9F32-C578EDDBEEBB}" srcOrd="6" destOrd="0" presId="urn:microsoft.com/office/officeart/2005/8/layout/radial6"/>
    <dgm:cxn modelId="{1E16C4DA-BEA6-43A5-939E-DDB4479E1B4F}" type="presParOf" srcId="{6D806269-0C80-4127-8CED-E756CAB29BE4}" destId="{7F209D4A-D714-4D8F-B880-A7ABE9F41363}" srcOrd="7" destOrd="0" presId="urn:microsoft.com/office/officeart/2005/8/layout/radial6"/>
    <dgm:cxn modelId="{F3CBE7F9-FD2E-4672-989C-32298EFA7431}" type="presParOf" srcId="{6D806269-0C80-4127-8CED-E756CAB29BE4}" destId="{0E6BF924-4B47-4CEB-B5FF-98C89875EFD9}" srcOrd="8" destOrd="0" presId="urn:microsoft.com/office/officeart/2005/8/layout/radial6"/>
    <dgm:cxn modelId="{B4CCDE9D-0D98-4C5A-A6A0-67C95B9A7B5C}" type="presParOf" srcId="{6D806269-0C80-4127-8CED-E756CAB29BE4}" destId="{3B1290BE-9416-4D33-B67F-28DCE2EDBBCF}" srcOrd="9" destOrd="0" presId="urn:microsoft.com/office/officeart/2005/8/layout/radial6"/>
    <dgm:cxn modelId="{77BAB51A-0080-4F79-BE58-2232D4EA4D0B}" type="presParOf" srcId="{6D806269-0C80-4127-8CED-E756CAB29BE4}" destId="{243C5D1B-8504-4125-B701-D8B9F2AAF233}" srcOrd="10" destOrd="0" presId="urn:microsoft.com/office/officeart/2005/8/layout/radial6"/>
    <dgm:cxn modelId="{3DD702D5-C5E5-4087-920D-87EEF29D0A5A}" type="presParOf" srcId="{6D806269-0C80-4127-8CED-E756CAB29BE4}" destId="{83E881F0-10F5-41D9-B60A-069A4309BD0B}" srcOrd="11" destOrd="0" presId="urn:microsoft.com/office/officeart/2005/8/layout/radial6"/>
    <dgm:cxn modelId="{3268768B-0747-44E0-863A-21417E7D2194}" type="presParOf" srcId="{6D806269-0C80-4127-8CED-E756CAB29BE4}" destId="{8F7947E1-B291-4664-9D2D-181E392A4C4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E0C9A2-9AE1-4721-9C94-F9D152A5EE1F}" type="doc">
      <dgm:prSet loTypeId="urn:microsoft.com/office/officeart/2005/8/layout/radial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08BE124-776B-45FC-A3B2-87847A2F62D3}">
      <dgm:prSet phldrT="[Text]"/>
      <dgm:spPr/>
      <dgm:t>
        <a:bodyPr/>
        <a:lstStyle/>
        <a:p>
          <a:r>
            <a:rPr lang="cs-CZ" dirty="0" smtClean="0"/>
            <a:t>BYT</a:t>
          </a:r>
          <a:endParaRPr lang="cs-CZ" dirty="0"/>
        </a:p>
      </dgm:t>
    </dgm:pt>
    <dgm:pt modelId="{1E09CFFE-1226-49B6-9BE1-84797C236856}" type="parTrans" cxnId="{EDADA1B9-B9DF-474B-84B0-0C665DE8F7F5}">
      <dgm:prSet/>
      <dgm:spPr/>
      <dgm:t>
        <a:bodyPr/>
        <a:lstStyle/>
        <a:p>
          <a:endParaRPr lang="cs-CZ"/>
        </a:p>
      </dgm:t>
    </dgm:pt>
    <dgm:pt modelId="{F300FC3C-037A-434E-9BE4-208B18AD0FF7}" type="sibTrans" cxnId="{EDADA1B9-B9DF-474B-84B0-0C665DE8F7F5}">
      <dgm:prSet/>
      <dgm:spPr/>
      <dgm:t>
        <a:bodyPr/>
        <a:lstStyle/>
        <a:p>
          <a:endParaRPr lang="cs-CZ"/>
        </a:p>
      </dgm:t>
    </dgm:pt>
    <dgm:pt modelId="{FD7B2A9B-10A2-46D6-BC70-70329F400AC2}">
      <dgm:prSet phldrT="[Text]"/>
      <dgm:spPr/>
      <dgm:t>
        <a:bodyPr/>
        <a:lstStyle/>
        <a:p>
          <a:r>
            <a:rPr lang="cs-CZ" dirty="0" smtClean="0"/>
            <a:t>BYTOVKA</a:t>
          </a:r>
          <a:endParaRPr lang="cs-CZ" dirty="0"/>
        </a:p>
      </dgm:t>
    </dgm:pt>
    <dgm:pt modelId="{B8964306-5ED0-4BF7-88D0-29AE6CF79FD1}" type="parTrans" cxnId="{F12D844E-4F85-42A8-8DEE-1438581CC3D1}">
      <dgm:prSet/>
      <dgm:spPr/>
      <dgm:t>
        <a:bodyPr/>
        <a:lstStyle/>
        <a:p>
          <a:endParaRPr lang="cs-CZ"/>
        </a:p>
      </dgm:t>
    </dgm:pt>
    <dgm:pt modelId="{25A1117F-6AF8-4413-8A5A-4EFA37A9EA76}" type="sibTrans" cxnId="{F12D844E-4F85-42A8-8DEE-1438581CC3D1}">
      <dgm:prSet/>
      <dgm:spPr/>
      <dgm:t>
        <a:bodyPr/>
        <a:lstStyle/>
        <a:p>
          <a:endParaRPr lang="cs-CZ"/>
        </a:p>
      </dgm:t>
    </dgm:pt>
    <dgm:pt modelId="{5E293BBE-1D0A-48E0-A831-59A924A82A24}">
      <dgm:prSet phldrT="[Text]"/>
      <dgm:spPr/>
      <dgm:t>
        <a:bodyPr/>
        <a:lstStyle/>
        <a:p>
          <a:r>
            <a:rPr lang="cs-CZ" dirty="0" smtClean="0"/>
            <a:t>BYTNÁ</a:t>
          </a:r>
          <a:endParaRPr lang="cs-CZ" dirty="0"/>
        </a:p>
      </dgm:t>
    </dgm:pt>
    <dgm:pt modelId="{B80D7FD2-F3EB-4CF2-B532-F7CCFEBF0A0F}" type="parTrans" cxnId="{F126C193-E84A-44BE-A80D-323921799A5A}">
      <dgm:prSet/>
      <dgm:spPr/>
      <dgm:t>
        <a:bodyPr/>
        <a:lstStyle/>
        <a:p>
          <a:endParaRPr lang="cs-CZ"/>
        </a:p>
      </dgm:t>
    </dgm:pt>
    <dgm:pt modelId="{ADF03DD6-43EB-40CD-BE39-1232E9B471AC}" type="sibTrans" cxnId="{F126C193-E84A-44BE-A80D-323921799A5A}">
      <dgm:prSet/>
      <dgm:spPr/>
      <dgm:t>
        <a:bodyPr/>
        <a:lstStyle/>
        <a:p>
          <a:endParaRPr lang="cs-CZ"/>
        </a:p>
      </dgm:t>
    </dgm:pt>
    <dgm:pt modelId="{AE6F31A2-A4BD-4123-8529-CEB17CC5EDCF}">
      <dgm:prSet phldrT="[Text]"/>
      <dgm:spPr/>
      <dgm:t>
        <a:bodyPr/>
        <a:lstStyle/>
        <a:p>
          <a:r>
            <a:rPr lang="cs-CZ" dirty="0" smtClean="0"/>
            <a:t>OBYTNÝ</a:t>
          </a:r>
          <a:endParaRPr lang="cs-CZ" dirty="0"/>
        </a:p>
      </dgm:t>
    </dgm:pt>
    <dgm:pt modelId="{04525505-6BBB-445D-A74D-2EFCD0645054}" type="parTrans" cxnId="{E2D0F54F-1D4B-4A27-AABF-D063D07DCA6C}">
      <dgm:prSet/>
      <dgm:spPr/>
      <dgm:t>
        <a:bodyPr/>
        <a:lstStyle/>
        <a:p>
          <a:endParaRPr lang="cs-CZ"/>
        </a:p>
      </dgm:t>
    </dgm:pt>
    <dgm:pt modelId="{95DFCDE7-D0E7-4082-A30B-386ECB7074C4}" type="sibTrans" cxnId="{E2D0F54F-1D4B-4A27-AABF-D063D07DCA6C}">
      <dgm:prSet/>
      <dgm:spPr/>
      <dgm:t>
        <a:bodyPr/>
        <a:lstStyle/>
        <a:p>
          <a:endParaRPr lang="cs-CZ"/>
        </a:p>
      </dgm:t>
    </dgm:pt>
    <dgm:pt modelId="{1A5FBD83-FF6B-4E56-A7D7-31C32CCF2C04}">
      <dgm:prSet phldrT="[Text]" custT="1"/>
      <dgm:spPr/>
      <dgm:t>
        <a:bodyPr/>
        <a:lstStyle/>
        <a:p>
          <a:r>
            <a:rPr lang="cs-CZ" sz="2000" b="1" dirty="0" smtClean="0"/>
            <a:t>BYTOVÉ DRUŽSTVO</a:t>
          </a:r>
          <a:endParaRPr lang="cs-CZ" sz="2000" b="1" dirty="0"/>
        </a:p>
      </dgm:t>
    </dgm:pt>
    <dgm:pt modelId="{61BFD0A7-77B4-462F-ADCD-CFE4BE3297C3}" type="parTrans" cxnId="{5406D427-D464-4BE2-8AC8-244189CF6499}">
      <dgm:prSet/>
      <dgm:spPr/>
      <dgm:t>
        <a:bodyPr/>
        <a:lstStyle/>
        <a:p>
          <a:endParaRPr lang="cs-CZ"/>
        </a:p>
      </dgm:t>
    </dgm:pt>
    <dgm:pt modelId="{CAEBD61B-735D-4908-A586-B50D1C8D01F0}" type="sibTrans" cxnId="{5406D427-D464-4BE2-8AC8-244189CF6499}">
      <dgm:prSet/>
      <dgm:spPr/>
      <dgm:t>
        <a:bodyPr/>
        <a:lstStyle/>
        <a:p>
          <a:endParaRPr lang="cs-CZ"/>
        </a:p>
      </dgm:t>
    </dgm:pt>
    <dgm:pt modelId="{817839CF-984F-4300-8D7E-1CC12FCA8BE7}" type="pres">
      <dgm:prSet presAssocID="{06E0C9A2-9AE1-4721-9C94-F9D152A5EE1F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364243-E850-4ADE-922A-1FE9C2961E45}" type="pres">
      <dgm:prSet presAssocID="{408BE124-776B-45FC-A3B2-87847A2F62D3}" presName="centerShape" presStyleLbl="node0" presStyleIdx="0" presStyleCnt="1" custScaleX="168100"/>
      <dgm:spPr/>
      <dgm:t>
        <a:bodyPr/>
        <a:lstStyle/>
        <a:p>
          <a:endParaRPr lang="cs-CZ"/>
        </a:p>
      </dgm:t>
    </dgm:pt>
    <dgm:pt modelId="{806A0ADE-EABE-4871-89F3-3AFAAEAD83D7}" type="pres">
      <dgm:prSet presAssocID="{FD7B2A9B-10A2-46D6-BC70-70329F400AC2}" presName="node" presStyleLbl="node1" presStyleIdx="0" presStyleCnt="4" custScaleX="140074" custRadScaleRad="127614" custRadScaleInc="112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B2898A-EADD-4C7E-87D4-D4B6BCA26655}" type="pres">
      <dgm:prSet presAssocID="{FD7B2A9B-10A2-46D6-BC70-70329F400AC2}" presName="dummy" presStyleCnt="0"/>
      <dgm:spPr/>
    </dgm:pt>
    <dgm:pt modelId="{4A7CBB3F-E5B1-4974-A2DA-3F67B529F817}" type="pres">
      <dgm:prSet presAssocID="{25A1117F-6AF8-4413-8A5A-4EFA37A9EA76}" presName="sibTrans" presStyleLbl="sibTrans2D1" presStyleIdx="0" presStyleCnt="4"/>
      <dgm:spPr/>
      <dgm:t>
        <a:bodyPr/>
        <a:lstStyle/>
        <a:p>
          <a:endParaRPr lang="cs-CZ"/>
        </a:p>
      </dgm:t>
    </dgm:pt>
    <dgm:pt modelId="{609680FD-EDFC-4F66-85BA-E71E5EA55D5E}" type="pres">
      <dgm:prSet presAssocID="{5E293BBE-1D0A-48E0-A831-59A924A82A24}" presName="node" presStyleLbl="node1" presStyleIdx="1" presStyleCnt="4" custScaleX="134357" custRadScaleRad="139753" custRadScaleInc="2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789FA9-9A7F-4BF2-A7C1-5FF554532D38}" type="pres">
      <dgm:prSet presAssocID="{5E293BBE-1D0A-48E0-A831-59A924A82A24}" presName="dummy" presStyleCnt="0"/>
      <dgm:spPr/>
    </dgm:pt>
    <dgm:pt modelId="{CDCE098E-2E1F-450A-80C9-6B60B656D512}" type="pres">
      <dgm:prSet presAssocID="{ADF03DD6-43EB-40CD-BE39-1232E9B471AC}" presName="sibTrans" presStyleLbl="sibTrans2D1" presStyleIdx="1" presStyleCnt="4"/>
      <dgm:spPr/>
      <dgm:t>
        <a:bodyPr/>
        <a:lstStyle/>
        <a:p>
          <a:endParaRPr lang="cs-CZ"/>
        </a:p>
      </dgm:t>
    </dgm:pt>
    <dgm:pt modelId="{BC64F164-4B11-4D13-98D6-EABC99EE9F20}" type="pres">
      <dgm:prSet presAssocID="{AE6F31A2-A4BD-4123-8529-CEB17CC5EDCF}" presName="node" presStyleLbl="node1" presStyleIdx="2" presStyleCnt="4" custScaleX="140074" custRadScaleRad="127518" custRadScaleInc="99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7869C4-2B91-45D4-B69C-C48D5C2C426C}" type="pres">
      <dgm:prSet presAssocID="{AE6F31A2-A4BD-4123-8529-CEB17CC5EDCF}" presName="dummy" presStyleCnt="0"/>
      <dgm:spPr/>
    </dgm:pt>
    <dgm:pt modelId="{5F9DBC60-F8EB-417A-BCA6-7EDFFC6BACFA}" type="pres">
      <dgm:prSet presAssocID="{95DFCDE7-D0E7-4082-A30B-386ECB7074C4}" presName="sibTrans" presStyleLbl="sibTrans2D1" presStyleIdx="2" presStyleCnt="4"/>
      <dgm:spPr/>
      <dgm:t>
        <a:bodyPr/>
        <a:lstStyle/>
        <a:p>
          <a:endParaRPr lang="cs-CZ"/>
        </a:p>
      </dgm:t>
    </dgm:pt>
    <dgm:pt modelId="{584507EC-FC01-4548-9938-A9BCAF6BA9E4}" type="pres">
      <dgm:prSet presAssocID="{1A5FBD83-FF6B-4E56-A7D7-31C32CCF2C04}" presName="node" presStyleLbl="node1" presStyleIdx="3" presStyleCnt="4" custScaleX="140120" custRadScaleRad="143701" custRadScaleInc="-2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8B5FFE-8291-44F7-8791-719A2AD6D4C8}" type="pres">
      <dgm:prSet presAssocID="{1A5FBD83-FF6B-4E56-A7D7-31C32CCF2C04}" presName="dummy" presStyleCnt="0"/>
      <dgm:spPr/>
    </dgm:pt>
    <dgm:pt modelId="{B9B093C3-02A8-42BA-817E-B8FE5F95757C}" type="pres">
      <dgm:prSet presAssocID="{CAEBD61B-735D-4908-A586-B50D1C8D01F0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5406D427-D464-4BE2-8AC8-244189CF6499}" srcId="{408BE124-776B-45FC-A3B2-87847A2F62D3}" destId="{1A5FBD83-FF6B-4E56-A7D7-31C32CCF2C04}" srcOrd="3" destOrd="0" parTransId="{61BFD0A7-77B4-462F-ADCD-CFE4BE3297C3}" sibTransId="{CAEBD61B-735D-4908-A586-B50D1C8D01F0}"/>
    <dgm:cxn modelId="{250EB79F-8210-430C-A437-787DDD448278}" type="presOf" srcId="{FD7B2A9B-10A2-46D6-BC70-70329F400AC2}" destId="{806A0ADE-EABE-4871-89F3-3AFAAEAD83D7}" srcOrd="0" destOrd="0" presId="urn:microsoft.com/office/officeart/2005/8/layout/radial6"/>
    <dgm:cxn modelId="{3ACC0B0A-2B1D-4A04-838E-223654D7BA0F}" type="presOf" srcId="{06E0C9A2-9AE1-4721-9C94-F9D152A5EE1F}" destId="{817839CF-984F-4300-8D7E-1CC12FCA8BE7}" srcOrd="0" destOrd="0" presId="urn:microsoft.com/office/officeart/2005/8/layout/radial6"/>
    <dgm:cxn modelId="{8E579FC4-DEA0-4ACF-8815-D812B1BA24D2}" type="presOf" srcId="{5E293BBE-1D0A-48E0-A831-59A924A82A24}" destId="{609680FD-EDFC-4F66-85BA-E71E5EA55D5E}" srcOrd="0" destOrd="0" presId="urn:microsoft.com/office/officeart/2005/8/layout/radial6"/>
    <dgm:cxn modelId="{E2D0F54F-1D4B-4A27-AABF-D063D07DCA6C}" srcId="{408BE124-776B-45FC-A3B2-87847A2F62D3}" destId="{AE6F31A2-A4BD-4123-8529-CEB17CC5EDCF}" srcOrd="2" destOrd="0" parTransId="{04525505-6BBB-445D-A74D-2EFCD0645054}" sibTransId="{95DFCDE7-D0E7-4082-A30B-386ECB7074C4}"/>
    <dgm:cxn modelId="{EDADA1B9-B9DF-474B-84B0-0C665DE8F7F5}" srcId="{06E0C9A2-9AE1-4721-9C94-F9D152A5EE1F}" destId="{408BE124-776B-45FC-A3B2-87847A2F62D3}" srcOrd="0" destOrd="0" parTransId="{1E09CFFE-1226-49B6-9BE1-84797C236856}" sibTransId="{F300FC3C-037A-434E-9BE4-208B18AD0FF7}"/>
    <dgm:cxn modelId="{74964A80-A641-4FE7-B516-31F5F7221EBB}" type="presOf" srcId="{1A5FBD83-FF6B-4E56-A7D7-31C32CCF2C04}" destId="{584507EC-FC01-4548-9938-A9BCAF6BA9E4}" srcOrd="0" destOrd="0" presId="urn:microsoft.com/office/officeart/2005/8/layout/radial6"/>
    <dgm:cxn modelId="{48BA7C35-5264-4E4B-901C-8A452F537869}" type="presOf" srcId="{408BE124-776B-45FC-A3B2-87847A2F62D3}" destId="{A5364243-E850-4ADE-922A-1FE9C2961E45}" srcOrd="0" destOrd="0" presId="urn:microsoft.com/office/officeart/2005/8/layout/radial6"/>
    <dgm:cxn modelId="{F126C193-E84A-44BE-A80D-323921799A5A}" srcId="{408BE124-776B-45FC-A3B2-87847A2F62D3}" destId="{5E293BBE-1D0A-48E0-A831-59A924A82A24}" srcOrd="1" destOrd="0" parTransId="{B80D7FD2-F3EB-4CF2-B532-F7CCFEBF0A0F}" sibTransId="{ADF03DD6-43EB-40CD-BE39-1232E9B471AC}"/>
    <dgm:cxn modelId="{C6AC843C-FD62-4CAC-BBBB-92F58D058ECC}" type="presOf" srcId="{CAEBD61B-735D-4908-A586-B50D1C8D01F0}" destId="{B9B093C3-02A8-42BA-817E-B8FE5F95757C}" srcOrd="0" destOrd="0" presId="urn:microsoft.com/office/officeart/2005/8/layout/radial6"/>
    <dgm:cxn modelId="{28C456CC-30EE-4593-A407-61DF854C5D98}" type="presOf" srcId="{AE6F31A2-A4BD-4123-8529-CEB17CC5EDCF}" destId="{BC64F164-4B11-4D13-98D6-EABC99EE9F20}" srcOrd="0" destOrd="0" presId="urn:microsoft.com/office/officeart/2005/8/layout/radial6"/>
    <dgm:cxn modelId="{CA6BF24D-088B-435D-B6B8-E0E9DE5800E6}" type="presOf" srcId="{25A1117F-6AF8-4413-8A5A-4EFA37A9EA76}" destId="{4A7CBB3F-E5B1-4974-A2DA-3F67B529F817}" srcOrd="0" destOrd="0" presId="urn:microsoft.com/office/officeart/2005/8/layout/radial6"/>
    <dgm:cxn modelId="{63B47A39-8E9E-4B63-8974-236E83A8D771}" type="presOf" srcId="{95DFCDE7-D0E7-4082-A30B-386ECB7074C4}" destId="{5F9DBC60-F8EB-417A-BCA6-7EDFFC6BACFA}" srcOrd="0" destOrd="0" presId="urn:microsoft.com/office/officeart/2005/8/layout/radial6"/>
    <dgm:cxn modelId="{F12D844E-4F85-42A8-8DEE-1438581CC3D1}" srcId="{408BE124-776B-45FC-A3B2-87847A2F62D3}" destId="{FD7B2A9B-10A2-46D6-BC70-70329F400AC2}" srcOrd="0" destOrd="0" parTransId="{B8964306-5ED0-4BF7-88D0-29AE6CF79FD1}" sibTransId="{25A1117F-6AF8-4413-8A5A-4EFA37A9EA76}"/>
    <dgm:cxn modelId="{32C8F14C-B4EC-4F9D-B2AF-0E33750AC1B7}" type="presOf" srcId="{ADF03DD6-43EB-40CD-BE39-1232E9B471AC}" destId="{CDCE098E-2E1F-450A-80C9-6B60B656D512}" srcOrd="0" destOrd="0" presId="urn:microsoft.com/office/officeart/2005/8/layout/radial6"/>
    <dgm:cxn modelId="{D8A58B39-17E8-4B45-8D0E-655E67781D06}" type="presParOf" srcId="{817839CF-984F-4300-8D7E-1CC12FCA8BE7}" destId="{A5364243-E850-4ADE-922A-1FE9C2961E45}" srcOrd="0" destOrd="0" presId="urn:microsoft.com/office/officeart/2005/8/layout/radial6"/>
    <dgm:cxn modelId="{1C4C6204-C61F-4312-9BC3-6B3E364F1090}" type="presParOf" srcId="{817839CF-984F-4300-8D7E-1CC12FCA8BE7}" destId="{806A0ADE-EABE-4871-89F3-3AFAAEAD83D7}" srcOrd="1" destOrd="0" presId="urn:microsoft.com/office/officeart/2005/8/layout/radial6"/>
    <dgm:cxn modelId="{252FB4A3-B30F-462E-AA1A-A281731DE3E7}" type="presParOf" srcId="{817839CF-984F-4300-8D7E-1CC12FCA8BE7}" destId="{3DB2898A-EADD-4C7E-87D4-D4B6BCA26655}" srcOrd="2" destOrd="0" presId="urn:microsoft.com/office/officeart/2005/8/layout/radial6"/>
    <dgm:cxn modelId="{29AE572F-70DD-412D-9EB0-F435DE5C4FDF}" type="presParOf" srcId="{817839CF-984F-4300-8D7E-1CC12FCA8BE7}" destId="{4A7CBB3F-E5B1-4974-A2DA-3F67B529F817}" srcOrd="3" destOrd="0" presId="urn:microsoft.com/office/officeart/2005/8/layout/radial6"/>
    <dgm:cxn modelId="{29C76354-7B26-4577-A38E-CBB180F65C5D}" type="presParOf" srcId="{817839CF-984F-4300-8D7E-1CC12FCA8BE7}" destId="{609680FD-EDFC-4F66-85BA-E71E5EA55D5E}" srcOrd="4" destOrd="0" presId="urn:microsoft.com/office/officeart/2005/8/layout/radial6"/>
    <dgm:cxn modelId="{44E4A2B9-0A43-4ADA-8368-D6A87DE0C97B}" type="presParOf" srcId="{817839CF-984F-4300-8D7E-1CC12FCA8BE7}" destId="{79789FA9-9A7F-4BF2-A7C1-5FF554532D38}" srcOrd="5" destOrd="0" presId="urn:microsoft.com/office/officeart/2005/8/layout/radial6"/>
    <dgm:cxn modelId="{01A5F2AE-38B7-40B5-A61B-6F89FD01F61E}" type="presParOf" srcId="{817839CF-984F-4300-8D7E-1CC12FCA8BE7}" destId="{CDCE098E-2E1F-450A-80C9-6B60B656D512}" srcOrd="6" destOrd="0" presId="urn:microsoft.com/office/officeart/2005/8/layout/radial6"/>
    <dgm:cxn modelId="{E944D537-3E20-40C8-846A-C241C6F300DA}" type="presParOf" srcId="{817839CF-984F-4300-8D7E-1CC12FCA8BE7}" destId="{BC64F164-4B11-4D13-98D6-EABC99EE9F20}" srcOrd="7" destOrd="0" presId="urn:microsoft.com/office/officeart/2005/8/layout/radial6"/>
    <dgm:cxn modelId="{0F6690A1-3347-4AEF-A5A6-2DFBE0E2F83E}" type="presParOf" srcId="{817839CF-984F-4300-8D7E-1CC12FCA8BE7}" destId="{267869C4-2B91-45D4-B69C-C48D5C2C426C}" srcOrd="8" destOrd="0" presId="urn:microsoft.com/office/officeart/2005/8/layout/radial6"/>
    <dgm:cxn modelId="{5BD1D948-24FD-4E2D-A571-E8ED47588F98}" type="presParOf" srcId="{817839CF-984F-4300-8D7E-1CC12FCA8BE7}" destId="{5F9DBC60-F8EB-417A-BCA6-7EDFFC6BACFA}" srcOrd="9" destOrd="0" presId="urn:microsoft.com/office/officeart/2005/8/layout/radial6"/>
    <dgm:cxn modelId="{9F0C23D0-6552-46B7-877B-FE80E1C551C9}" type="presParOf" srcId="{817839CF-984F-4300-8D7E-1CC12FCA8BE7}" destId="{584507EC-FC01-4548-9938-A9BCAF6BA9E4}" srcOrd="10" destOrd="0" presId="urn:microsoft.com/office/officeart/2005/8/layout/radial6"/>
    <dgm:cxn modelId="{3A1734BD-AA14-4507-9918-CC86D32947C9}" type="presParOf" srcId="{817839CF-984F-4300-8D7E-1CC12FCA8BE7}" destId="{8F8B5FFE-8291-44F7-8791-719A2AD6D4C8}" srcOrd="11" destOrd="0" presId="urn:microsoft.com/office/officeart/2005/8/layout/radial6"/>
    <dgm:cxn modelId="{9064B4B9-EB31-4A03-BF15-46922AE60D25}" type="presParOf" srcId="{817839CF-984F-4300-8D7E-1CC12FCA8BE7}" destId="{B9B093C3-02A8-42BA-817E-B8FE5F95757C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94BE78-CDFB-4922-BE79-5B20DBB93C6C}" type="doc">
      <dgm:prSet loTypeId="urn:microsoft.com/office/officeart/2005/8/layout/radial6" loCatId="relationship" qsTypeId="urn:microsoft.com/office/officeart/2005/8/quickstyle/simple4" qsCatId="simple" csTypeId="urn:microsoft.com/office/officeart/2005/8/colors/accent5_4" csCatId="accent5" phldr="1"/>
      <dgm:spPr/>
      <dgm:t>
        <a:bodyPr/>
        <a:lstStyle/>
        <a:p>
          <a:endParaRPr lang="cs-CZ"/>
        </a:p>
      </dgm:t>
    </dgm:pt>
    <dgm:pt modelId="{5BF92F54-D180-4B04-B7DC-699507B22628}">
      <dgm:prSet phldrT="[Text]" custT="1"/>
      <dgm:spPr/>
      <dgm:t>
        <a:bodyPr/>
        <a:lstStyle/>
        <a:p>
          <a:r>
            <a:rPr lang="cs-CZ" sz="2400" b="0" dirty="0" smtClean="0">
              <a:solidFill>
                <a:srgbClr val="002060"/>
              </a:solidFill>
            </a:rPr>
            <a:t>PŘÍBYTEK</a:t>
          </a:r>
          <a:endParaRPr lang="cs-CZ" sz="2400" b="0" dirty="0">
            <a:solidFill>
              <a:srgbClr val="002060"/>
            </a:solidFill>
          </a:endParaRPr>
        </a:p>
      </dgm:t>
    </dgm:pt>
    <dgm:pt modelId="{44DD4A55-EF44-4284-9C80-D1CCDFCE0F11}" type="parTrans" cxnId="{5139E774-0071-41CC-A40A-D101E6760D51}">
      <dgm:prSet/>
      <dgm:spPr/>
      <dgm:t>
        <a:bodyPr/>
        <a:lstStyle/>
        <a:p>
          <a:endParaRPr lang="cs-CZ"/>
        </a:p>
      </dgm:t>
    </dgm:pt>
    <dgm:pt modelId="{B5403AB0-E90C-4610-929E-F0135C92DE0D}" type="sibTrans" cxnId="{5139E774-0071-41CC-A40A-D101E6760D51}">
      <dgm:prSet/>
      <dgm:spPr/>
      <dgm:t>
        <a:bodyPr/>
        <a:lstStyle/>
        <a:p>
          <a:endParaRPr lang="cs-CZ"/>
        </a:p>
      </dgm:t>
    </dgm:pt>
    <dgm:pt modelId="{6D44CAED-4E60-41BB-BC4E-D804CF95BFE4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PŘÍBYTEČEK</a:t>
          </a:r>
          <a:endParaRPr lang="cs-CZ" b="1" dirty="0">
            <a:solidFill>
              <a:srgbClr val="002060"/>
            </a:solidFill>
          </a:endParaRPr>
        </a:p>
      </dgm:t>
    </dgm:pt>
    <dgm:pt modelId="{AC08BCAA-395B-40C8-A8C6-F5AF20D88EE9}" type="parTrans" cxnId="{2CE40B15-45DC-4A59-AAB7-17920838F4BA}">
      <dgm:prSet/>
      <dgm:spPr/>
      <dgm:t>
        <a:bodyPr/>
        <a:lstStyle/>
        <a:p>
          <a:endParaRPr lang="cs-CZ"/>
        </a:p>
      </dgm:t>
    </dgm:pt>
    <dgm:pt modelId="{BACBBD13-54D2-42D0-A3ED-0D7BA0FF37A9}" type="sibTrans" cxnId="{2CE40B15-45DC-4A59-AAB7-17920838F4BA}">
      <dgm:prSet/>
      <dgm:spPr/>
      <dgm:t>
        <a:bodyPr/>
        <a:lstStyle/>
        <a:p>
          <a:endParaRPr lang="cs-CZ"/>
        </a:p>
      </dgm:t>
    </dgm:pt>
    <dgm:pt modelId="{7FDFD01F-5F9E-4B80-87A2-97119335F185}">
      <dgm:prSet phldrT="[Text]"/>
      <dgm:spPr/>
      <dgm:t>
        <a:bodyPr/>
        <a:lstStyle/>
        <a:p>
          <a:r>
            <a:rPr lang="cs-CZ" b="1" dirty="0" smtClean="0">
              <a:solidFill>
                <a:srgbClr val="002060"/>
              </a:solidFill>
            </a:rPr>
            <a:t>PŘÍBYTKY</a:t>
          </a:r>
          <a:endParaRPr lang="cs-CZ" b="1" dirty="0">
            <a:solidFill>
              <a:srgbClr val="002060"/>
            </a:solidFill>
          </a:endParaRPr>
        </a:p>
      </dgm:t>
    </dgm:pt>
    <dgm:pt modelId="{C5C088AF-4064-43D1-AB7A-6B77FE40CA1A}" type="parTrans" cxnId="{2FBEE6F7-BE81-4444-9A6B-626A73B69B51}">
      <dgm:prSet/>
      <dgm:spPr/>
      <dgm:t>
        <a:bodyPr/>
        <a:lstStyle/>
        <a:p>
          <a:endParaRPr lang="cs-CZ"/>
        </a:p>
      </dgm:t>
    </dgm:pt>
    <dgm:pt modelId="{E7144E51-7665-4935-910D-74F5CB1C0F67}" type="sibTrans" cxnId="{2FBEE6F7-BE81-4444-9A6B-626A73B69B51}">
      <dgm:prSet/>
      <dgm:spPr/>
      <dgm:t>
        <a:bodyPr/>
        <a:lstStyle/>
        <a:p>
          <a:endParaRPr lang="cs-CZ"/>
        </a:p>
      </dgm:t>
    </dgm:pt>
    <dgm:pt modelId="{BC6B5797-C48B-4CC5-AAAD-E19A0E7A7063}" type="pres">
      <dgm:prSet presAssocID="{0694BE78-CDFB-4922-BE79-5B20DBB93C6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C7A906-A38D-4711-93F9-68F23E099917}" type="pres">
      <dgm:prSet presAssocID="{5BF92F54-D180-4B04-B7DC-699507B22628}" presName="centerShape" presStyleLbl="node0" presStyleIdx="0" presStyleCnt="1" custScaleX="131665" custLinFactNeighborX="1563" custLinFactNeighborY="-2"/>
      <dgm:spPr/>
      <dgm:t>
        <a:bodyPr/>
        <a:lstStyle/>
        <a:p>
          <a:endParaRPr lang="cs-CZ"/>
        </a:p>
      </dgm:t>
    </dgm:pt>
    <dgm:pt modelId="{9905478D-DAE3-4FF7-A323-FFDC9F182589}" type="pres">
      <dgm:prSet presAssocID="{6D44CAED-4E60-41BB-BC4E-D804CF95BFE4}" presName="node" presStyleLbl="node1" presStyleIdx="0" presStyleCnt="2" custScaleX="1500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90B52-2707-421D-A3DB-7D38C18DB222}" type="pres">
      <dgm:prSet presAssocID="{6D44CAED-4E60-41BB-BC4E-D804CF95BFE4}" presName="dummy" presStyleCnt="0"/>
      <dgm:spPr/>
    </dgm:pt>
    <dgm:pt modelId="{C66F0184-91A7-4B92-83B4-21D29B2CCC9B}" type="pres">
      <dgm:prSet presAssocID="{BACBBD13-54D2-42D0-A3ED-0D7BA0FF37A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B72B52C-5922-4AF7-86D1-036C79F1147E}" type="pres">
      <dgm:prSet presAssocID="{7FDFD01F-5F9E-4B80-87A2-97119335F185}" presName="node" presStyleLbl="node1" presStyleIdx="1" presStyleCnt="2" custScaleX="1357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4A2AC1-E0A5-41D0-B254-9AADD5B232E4}" type="pres">
      <dgm:prSet presAssocID="{7FDFD01F-5F9E-4B80-87A2-97119335F185}" presName="dummy" presStyleCnt="0"/>
      <dgm:spPr/>
    </dgm:pt>
    <dgm:pt modelId="{FBDB5A15-15A2-43CF-B0E0-6CFBFECC82BA}" type="pres">
      <dgm:prSet presAssocID="{E7144E51-7665-4935-910D-74F5CB1C0F67}" presName="sibTrans" presStyleLbl="sibTrans2D1" presStyleIdx="1" presStyleCnt="2"/>
      <dgm:spPr/>
      <dgm:t>
        <a:bodyPr/>
        <a:lstStyle/>
        <a:p>
          <a:endParaRPr lang="cs-CZ"/>
        </a:p>
      </dgm:t>
    </dgm:pt>
  </dgm:ptLst>
  <dgm:cxnLst>
    <dgm:cxn modelId="{34D074C6-BA41-442E-A12D-9A848223E0B2}" type="presOf" srcId="{6D44CAED-4E60-41BB-BC4E-D804CF95BFE4}" destId="{9905478D-DAE3-4FF7-A323-FFDC9F182589}" srcOrd="0" destOrd="0" presId="urn:microsoft.com/office/officeart/2005/8/layout/radial6"/>
    <dgm:cxn modelId="{2CE40B15-45DC-4A59-AAB7-17920838F4BA}" srcId="{5BF92F54-D180-4B04-B7DC-699507B22628}" destId="{6D44CAED-4E60-41BB-BC4E-D804CF95BFE4}" srcOrd="0" destOrd="0" parTransId="{AC08BCAA-395B-40C8-A8C6-F5AF20D88EE9}" sibTransId="{BACBBD13-54D2-42D0-A3ED-0D7BA0FF37A9}"/>
    <dgm:cxn modelId="{2FBEE6F7-BE81-4444-9A6B-626A73B69B51}" srcId="{5BF92F54-D180-4B04-B7DC-699507B22628}" destId="{7FDFD01F-5F9E-4B80-87A2-97119335F185}" srcOrd="1" destOrd="0" parTransId="{C5C088AF-4064-43D1-AB7A-6B77FE40CA1A}" sibTransId="{E7144E51-7665-4935-910D-74F5CB1C0F67}"/>
    <dgm:cxn modelId="{3E931717-2CE9-459E-8488-0507593CE045}" type="presOf" srcId="{7FDFD01F-5F9E-4B80-87A2-97119335F185}" destId="{EB72B52C-5922-4AF7-86D1-036C79F1147E}" srcOrd="0" destOrd="0" presId="urn:microsoft.com/office/officeart/2005/8/layout/radial6"/>
    <dgm:cxn modelId="{A324A398-DAD5-4CF0-A18D-150D3F64A36C}" type="presOf" srcId="{5BF92F54-D180-4B04-B7DC-699507B22628}" destId="{EAC7A906-A38D-4711-93F9-68F23E099917}" srcOrd="0" destOrd="0" presId="urn:microsoft.com/office/officeart/2005/8/layout/radial6"/>
    <dgm:cxn modelId="{F09698D1-7A43-45A2-A781-FB7054819659}" type="presOf" srcId="{BACBBD13-54D2-42D0-A3ED-0D7BA0FF37A9}" destId="{C66F0184-91A7-4B92-83B4-21D29B2CCC9B}" srcOrd="0" destOrd="0" presId="urn:microsoft.com/office/officeart/2005/8/layout/radial6"/>
    <dgm:cxn modelId="{5139E774-0071-41CC-A40A-D101E6760D51}" srcId="{0694BE78-CDFB-4922-BE79-5B20DBB93C6C}" destId="{5BF92F54-D180-4B04-B7DC-699507B22628}" srcOrd="0" destOrd="0" parTransId="{44DD4A55-EF44-4284-9C80-D1CCDFCE0F11}" sibTransId="{B5403AB0-E90C-4610-929E-F0135C92DE0D}"/>
    <dgm:cxn modelId="{64A34316-77DB-4159-A39C-D5BF9A9DE3AB}" type="presOf" srcId="{0694BE78-CDFB-4922-BE79-5B20DBB93C6C}" destId="{BC6B5797-C48B-4CC5-AAAD-E19A0E7A7063}" srcOrd="0" destOrd="0" presId="urn:microsoft.com/office/officeart/2005/8/layout/radial6"/>
    <dgm:cxn modelId="{6CEE0468-E098-4695-B6EC-0180B44046B2}" type="presOf" srcId="{E7144E51-7665-4935-910D-74F5CB1C0F67}" destId="{FBDB5A15-15A2-43CF-B0E0-6CFBFECC82BA}" srcOrd="0" destOrd="0" presId="urn:microsoft.com/office/officeart/2005/8/layout/radial6"/>
    <dgm:cxn modelId="{2B3D39BA-E929-46B6-9DFC-F4E560C10F70}" type="presParOf" srcId="{BC6B5797-C48B-4CC5-AAAD-E19A0E7A7063}" destId="{EAC7A906-A38D-4711-93F9-68F23E099917}" srcOrd="0" destOrd="0" presId="urn:microsoft.com/office/officeart/2005/8/layout/radial6"/>
    <dgm:cxn modelId="{3839201B-FA50-40DD-B4FB-9039567D26F5}" type="presParOf" srcId="{BC6B5797-C48B-4CC5-AAAD-E19A0E7A7063}" destId="{9905478D-DAE3-4FF7-A323-FFDC9F182589}" srcOrd="1" destOrd="0" presId="urn:microsoft.com/office/officeart/2005/8/layout/radial6"/>
    <dgm:cxn modelId="{E4418941-530F-4648-B5E3-641D550EBA59}" type="presParOf" srcId="{BC6B5797-C48B-4CC5-AAAD-E19A0E7A7063}" destId="{D0A90B52-2707-421D-A3DB-7D38C18DB222}" srcOrd="2" destOrd="0" presId="urn:microsoft.com/office/officeart/2005/8/layout/radial6"/>
    <dgm:cxn modelId="{192AAED4-865A-4788-9A72-2D70AC63A10C}" type="presParOf" srcId="{BC6B5797-C48B-4CC5-AAAD-E19A0E7A7063}" destId="{C66F0184-91A7-4B92-83B4-21D29B2CCC9B}" srcOrd="3" destOrd="0" presId="urn:microsoft.com/office/officeart/2005/8/layout/radial6"/>
    <dgm:cxn modelId="{859EDACB-B567-48D3-8A44-4C3CF804F781}" type="presParOf" srcId="{BC6B5797-C48B-4CC5-AAAD-E19A0E7A7063}" destId="{EB72B52C-5922-4AF7-86D1-036C79F1147E}" srcOrd="4" destOrd="0" presId="urn:microsoft.com/office/officeart/2005/8/layout/radial6"/>
    <dgm:cxn modelId="{2D901B94-A1A5-4137-90C5-4C1E69207A8A}" type="presParOf" srcId="{BC6B5797-C48B-4CC5-AAAD-E19A0E7A7063}" destId="{BB4A2AC1-E0A5-41D0-B254-9AADD5B232E4}" srcOrd="5" destOrd="0" presId="urn:microsoft.com/office/officeart/2005/8/layout/radial6"/>
    <dgm:cxn modelId="{D563B377-4905-4420-9D0C-5D0193DAB50D}" type="presParOf" srcId="{BC6B5797-C48B-4CC5-AAAD-E19A0E7A7063}" destId="{FBDB5A15-15A2-43CF-B0E0-6CFBFECC82BA}" srcOrd="6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0098718-D2CE-401E-AE1F-04CD761B8645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DC17AD-1059-49C0-8724-A2AB3D808734}">
      <dgm:prSet phldrT="[Text]" custT="1"/>
      <dgm:spPr/>
      <dgm:t>
        <a:bodyPr/>
        <a:lstStyle/>
        <a:p>
          <a:r>
            <a:rPr lang="cs-CZ" sz="2400" b="1" dirty="0" smtClean="0"/>
            <a:t>NÁBYTEK</a:t>
          </a:r>
          <a:endParaRPr lang="cs-CZ" sz="2400" b="1" dirty="0"/>
        </a:p>
      </dgm:t>
    </dgm:pt>
    <dgm:pt modelId="{416539B9-869A-4F4F-816F-54EBE37D09A0}" type="parTrans" cxnId="{D0F0FD78-AE52-49CE-90DD-501EE8B42896}">
      <dgm:prSet/>
      <dgm:spPr/>
      <dgm:t>
        <a:bodyPr/>
        <a:lstStyle/>
        <a:p>
          <a:endParaRPr lang="cs-CZ"/>
        </a:p>
      </dgm:t>
    </dgm:pt>
    <dgm:pt modelId="{3613F009-8824-49FA-84AB-212E59439743}" type="sibTrans" cxnId="{D0F0FD78-AE52-49CE-90DD-501EE8B42896}">
      <dgm:prSet/>
      <dgm:spPr/>
      <dgm:t>
        <a:bodyPr/>
        <a:lstStyle/>
        <a:p>
          <a:endParaRPr lang="cs-CZ"/>
        </a:p>
      </dgm:t>
    </dgm:pt>
    <dgm:pt modelId="{3D1AC529-C4A5-472A-A03B-0A0BE51CB7A4}">
      <dgm:prSet phldrT="[Text]"/>
      <dgm:spPr/>
      <dgm:t>
        <a:bodyPr/>
        <a:lstStyle/>
        <a:p>
          <a:r>
            <a:rPr lang="cs-CZ" b="1" dirty="0" smtClean="0"/>
            <a:t>NÁBYTKOVÁ</a:t>
          </a:r>
          <a:endParaRPr lang="cs-CZ" b="1" dirty="0"/>
        </a:p>
      </dgm:t>
    </dgm:pt>
    <dgm:pt modelId="{8A5E335D-DFAD-46BB-B147-E5740FD219FD}" type="parTrans" cxnId="{60146B7E-A1AB-4F9D-A5DF-E985961BB21F}">
      <dgm:prSet/>
      <dgm:spPr/>
      <dgm:t>
        <a:bodyPr/>
        <a:lstStyle/>
        <a:p>
          <a:endParaRPr lang="cs-CZ"/>
        </a:p>
      </dgm:t>
    </dgm:pt>
    <dgm:pt modelId="{57C87070-17EB-425F-A78C-BE81C4B7D826}" type="sibTrans" cxnId="{60146B7E-A1AB-4F9D-A5DF-E985961BB21F}">
      <dgm:prSet/>
      <dgm:spPr/>
      <dgm:t>
        <a:bodyPr/>
        <a:lstStyle/>
        <a:p>
          <a:endParaRPr lang="cs-CZ"/>
        </a:p>
      </dgm:t>
    </dgm:pt>
    <dgm:pt modelId="{DCDAFBD1-D689-4619-B43C-B3207467BC6B}">
      <dgm:prSet phldrT="[Text]" custT="1"/>
      <dgm:spPr/>
      <dgm:t>
        <a:bodyPr/>
        <a:lstStyle/>
        <a:p>
          <a:r>
            <a:rPr lang="cs-CZ" sz="1600" b="1" dirty="0" smtClean="0"/>
            <a:t>NÁBYTKÁŘSTVÍ</a:t>
          </a:r>
          <a:endParaRPr lang="cs-CZ" sz="1600" b="1" dirty="0"/>
        </a:p>
      </dgm:t>
    </dgm:pt>
    <dgm:pt modelId="{2D04DAE1-68EA-4106-8B29-9EE29D831A7A}" type="parTrans" cxnId="{D0CF9B97-8E90-4691-9493-39405F527A43}">
      <dgm:prSet/>
      <dgm:spPr/>
      <dgm:t>
        <a:bodyPr/>
        <a:lstStyle/>
        <a:p>
          <a:endParaRPr lang="cs-CZ"/>
        </a:p>
      </dgm:t>
    </dgm:pt>
    <dgm:pt modelId="{54892004-56D0-414A-A7B2-B87ADDE64B5C}" type="sibTrans" cxnId="{D0CF9B97-8E90-4691-9493-39405F527A43}">
      <dgm:prSet/>
      <dgm:spPr/>
      <dgm:t>
        <a:bodyPr/>
        <a:lstStyle/>
        <a:p>
          <a:endParaRPr lang="cs-CZ"/>
        </a:p>
      </dgm:t>
    </dgm:pt>
    <dgm:pt modelId="{9CB2DFEB-0705-45B8-B6B6-0E87D3FE9DC7}" type="pres">
      <dgm:prSet presAssocID="{A0098718-D2CE-401E-AE1F-04CD761B864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8BB5B8-444C-452D-BDFE-810B08CC0CAF}" type="pres">
      <dgm:prSet presAssocID="{BADC17AD-1059-49C0-8724-A2AB3D808734}" presName="centerShape" presStyleLbl="node0" presStyleIdx="0" presStyleCnt="1" custScaleX="155984" custLinFactNeighborX="1545" custLinFactNeighborY="-2863"/>
      <dgm:spPr/>
      <dgm:t>
        <a:bodyPr/>
        <a:lstStyle/>
        <a:p>
          <a:endParaRPr lang="cs-CZ"/>
        </a:p>
      </dgm:t>
    </dgm:pt>
    <dgm:pt modelId="{4A5A0D32-9131-4682-8014-A255D8BD4AF0}" type="pres">
      <dgm:prSet presAssocID="{3D1AC529-C4A5-472A-A03B-0A0BE51CB7A4}" presName="node" presStyleLbl="node1" presStyleIdx="0" presStyleCnt="2" custScaleX="146892" custRadScaleRad="108121" custRadScaleInc="98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4F0FB6-048F-4AC7-B1F8-8E9146110C79}" type="pres">
      <dgm:prSet presAssocID="{3D1AC529-C4A5-472A-A03B-0A0BE51CB7A4}" presName="dummy" presStyleCnt="0"/>
      <dgm:spPr/>
    </dgm:pt>
    <dgm:pt modelId="{36C016C3-87E1-421D-9DAB-6B2E19FA327C}" type="pres">
      <dgm:prSet presAssocID="{57C87070-17EB-425F-A78C-BE81C4B7D826}" presName="sibTrans" presStyleLbl="sibTrans2D1" presStyleIdx="0" presStyleCnt="2"/>
      <dgm:spPr/>
      <dgm:t>
        <a:bodyPr/>
        <a:lstStyle/>
        <a:p>
          <a:endParaRPr lang="cs-CZ"/>
        </a:p>
      </dgm:t>
    </dgm:pt>
    <dgm:pt modelId="{6263BD00-5324-4692-AB9A-6F31CC966687}" type="pres">
      <dgm:prSet presAssocID="{DCDAFBD1-D689-4619-B43C-B3207467BC6B}" presName="node" presStyleLbl="node1" presStyleIdx="1" presStyleCnt="2" custScaleX="174756" custRadScaleRad="123805" custRadScaleInc="-33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DAE1C1-C0FC-4ED2-8E30-61AD1EA8F1AA}" type="pres">
      <dgm:prSet presAssocID="{DCDAFBD1-D689-4619-B43C-B3207467BC6B}" presName="dummy" presStyleCnt="0"/>
      <dgm:spPr/>
    </dgm:pt>
    <dgm:pt modelId="{A9CB4821-BC7F-4085-81BE-31873B69EA48}" type="pres">
      <dgm:prSet presAssocID="{54892004-56D0-414A-A7B2-B87ADDE64B5C}" presName="sibTrans" presStyleLbl="sibTrans2D1" presStyleIdx="1" presStyleCnt="2"/>
      <dgm:spPr/>
      <dgm:t>
        <a:bodyPr/>
        <a:lstStyle/>
        <a:p>
          <a:endParaRPr lang="cs-CZ"/>
        </a:p>
      </dgm:t>
    </dgm:pt>
  </dgm:ptLst>
  <dgm:cxnLst>
    <dgm:cxn modelId="{4147E37A-28B1-4C1E-96DB-429CA2433B27}" type="presOf" srcId="{57C87070-17EB-425F-A78C-BE81C4B7D826}" destId="{36C016C3-87E1-421D-9DAB-6B2E19FA327C}" srcOrd="0" destOrd="0" presId="urn:microsoft.com/office/officeart/2005/8/layout/radial6"/>
    <dgm:cxn modelId="{02775712-2555-4DC8-A176-590AA3C430A8}" type="presOf" srcId="{3D1AC529-C4A5-472A-A03B-0A0BE51CB7A4}" destId="{4A5A0D32-9131-4682-8014-A255D8BD4AF0}" srcOrd="0" destOrd="0" presId="urn:microsoft.com/office/officeart/2005/8/layout/radial6"/>
    <dgm:cxn modelId="{8AF181B7-A4C9-4749-A1A1-21165DC5C3AD}" type="presOf" srcId="{DCDAFBD1-D689-4619-B43C-B3207467BC6B}" destId="{6263BD00-5324-4692-AB9A-6F31CC966687}" srcOrd="0" destOrd="0" presId="urn:microsoft.com/office/officeart/2005/8/layout/radial6"/>
    <dgm:cxn modelId="{6851CF7A-C2FE-400C-B687-6C6D4B95D73B}" type="presOf" srcId="{A0098718-D2CE-401E-AE1F-04CD761B8645}" destId="{9CB2DFEB-0705-45B8-B6B6-0E87D3FE9DC7}" srcOrd="0" destOrd="0" presId="urn:microsoft.com/office/officeart/2005/8/layout/radial6"/>
    <dgm:cxn modelId="{D0F0FD78-AE52-49CE-90DD-501EE8B42896}" srcId="{A0098718-D2CE-401E-AE1F-04CD761B8645}" destId="{BADC17AD-1059-49C0-8724-A2AB3D808734}" srcOrd="0" destOrd="0" parTransId="{416539B9-869A-4F4F-816F-54EBE37D09A0}" sibTransId="{3613F009-8824-49FA-84AB-212E59439743}"/>
    <dgm:cxn modelId="{A8B03A54-433D-4F03-B90D-A07AD0DAB73A}" type="presOf" srcId="{BADC17AD-1059-49C0-8724-A2AB3D808734}" destId="{288BB5B8-444C-452D-BDFE-810B08CC0CAF}" srcOrd="0" destOrd="0" presId="urn:microsoft.com/office/officeart/2005/8/layout/radial6"/>
    <dgm:cxn modelId="{3339F1FD-0119-4CF1-B27E-8921C20342B8}" type="presOf" srcId="{54892004-56D0-414A-A7B2-B87ADDE64B5C}" destId="{A9CB4821-BC7F-4085-81BE-31873B69EA48}" srcOrd="0" destOrd="0" presId="urn:microsoft.com/office/officeart/2005/8/layout/radial6"/>
    <dgm:cxn modelId="{D0CF9B97-8E90-4691-9493-39405F527A43}" srcId="{BADC17AD-1059-49C0-8724-A2AB3D808734}" destId="{DCDAFBD1-D689-4619-B43C-B3207467BC6B}" srcOrd="1" destOrd="0" parTransId="{2D04DAE1-68EA-4106-8B29-9EE29D831A7A}" sibTransId="{54892004-56D0-414A-A7B2-B87ADDE64B5C}"/>
    <dgm:cxn modelId="{60146B7E-A1AB-4F9D-A5DF-E985961BB21F}" srcId="{BADC17AD-1059-49C0-8724-A2AB3D808734}" destId="{3D1AC529-C4A5-472A-A03B-0A0BE51CB7A4}" srcOrd="0" destOrd="0" parTransId="{8A5E335D-DFAD-46BB-B147-E5740FD219FD}" sibTransId="{57C87070-17EB-425F-A78C-BE81C4B7D826}"/>
    <dgm:cxn modelId="{31010679-280D-4AE3-9040-F7E77928EEDA}" type="presParOf" srcId="{9CB2DFEB-0705-45B8-B6B6-0E87D3FE9DC7}" destId="{288BB5B8-444C-452D-BDFE-810B08CC0CAF}" srcOrd="0" destOrd="0" presId="urn:microsoft.com/office/officeart/2005/8/layout/radial6"/>
    <dgm:cxn modelId="{2A33DBEB-121B-4B0D-8410-A94D268D1D51}" type="presParOf" srcId="{9CB2DFEB-0705-45B8-B6B6-0E87D3FE9DC7}" destId="{4A5A0D32-9131-4682-8014-A255D8BD4AF0}" srcOrd="1" destOrd="0" presId="urn:microsoft.com/office/officeart/2005/8/layout/radial6"/>
    <dgm:cxn modelId="{B2647624-CA91-4DF8-B918-F3B0FEF95F62}" type="presParOf" srcId="{9CB2DFEB-0705-45B8-B6B6-0E87D3FE9DC7}" destId="{3A4F0FB6-048F-4AC7-B1F8-8E9146110C79}" srcOrd="2" destOrd="0" presId="urn:microsoft.com/office/officeart/2005/8/layout/radial6"/>
    <dgm:cxn modelId="{63C51CB0-10F8-4844-BCD5-229E2A2A0761}" type="presParOf" srcId="{9CB2DFEB-0705-45B8-B6B6-0E87D3FE9DC7}" destId="{36C016C3-87E1-421D-9DAB-6B2E19FA327C}" srcOrd="3" destOrd="0" presId="urn:microsoft.com/office/officeart/2005/8/layout/radial6"/>
    <dgm:cxn modelId="{50F43B57-B240-41DF-B8EE-BE64F804C0A6}" type="presParOf" srcId="{9CB2DFEB-0705-45B8-B6B6-0E87D3FE9DC7}" destId="{6263BD00-5324-4692-AB9A-6F31CC966687}" srcOrd="4" destOrd="0" presId="urn:microsoft.com/office/officeart/2005/8/layout/radial6"/>
    <dgm:cxn modelId="{25DA3F39-49D4-4DBB-BA98-496F52141E5A}" type="presParOf" srcId="{9CB2DFEB-0705-45B8-B6B6-0E87D3FE9DC7}" destId="{19DAE1C1-C0FC-4ED2-8E30-61AD1EA8F1AA}" srcOrd="5" destOrd="0" presId="urn:microsoft.com/office/officeart/2005/8/layout/radial6"/>
    <dgm:cxn modelId="{6978085C-8900-4DDD-B237-A110F0AB1590}" type="presParOf" srcId="{9CB2DFEB-0705-45B8-B6B6-0E87D3FE9DC7}" destId="{A9CB4821-BC7F-4085-81BE-31873B69EA48}" srcOrd="6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1762F01-F70F-4EA0-B55F-6955AE307123}" type="doc">
      <dgm:prSet loTypeId="urn:microsoft.com/office/officeart/2005/8/layout/radial6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8EF40D79-C9F1-4A8B-A717-CF2CB60555D7}">
      <dgm:prSet phldrT="[Text]" custT="1"/>
      <dgm:spPr/>
      <dgm:t>
        <a:bodyPr/>
        <a:lstStyle/>
        <a:p>
          <a:r>
            <a:rPr lang="cs-CZ" sz="2800" b="1" dirty="0" smtClean="0">
              <a:solidFill>
                <a:srgbClr val="C00000"/>
              </a:solidFill>
            </a:rPr>
            <a:t>DOBYTEK</a:t>
          </a:r>
          <a:endParaRPr lang="cs-CZ" sz="2800" b="1" dirty="0">
            <a:solidFill>
              <a:srgbClr val="C00000"/>
            </a:solidFill>
          </a:endParaRPr>
        </a:p>
      </dgm:t>
    </dgm:pt>
    <dgm:pt modelId="{F1A76CD3-94D1-4A7A-8E97-79A10EA88B48}" type="parTrans" cxnId="{C00C3B9F-3B44-4F25-B3BC-E2B8727DD3A4}">
      <dgm:prSet/>
      <dgm:spPr/>
      <dgm:t>
        <a:bodyPr/>
        <a:lstStyle/>
        <a:p>
          <a:endParaRPr lang="cs-CZ"/>
        </a:p>
      </dgm:t>
    </dgm:pt>
    <dgm:pt modelId="{01C8B593-19F5-4968-81A8-ABF88AAF9EBD}" type="sibTrans" cxnId="{C00C3B9F-3B44-4F25-B3BC-E2B8727DD3A4}">
      <dgm:prSet/>
      <dgm:spPr/>
      <dgm:t>
        <a:bodyPr/>
        <a:lstStyle/>
        <a:p>
          <a:endParaRPr lang="cs-CZ"/>
        </a:p>
      </dgm:t>
    </dgm:pt>
    <dgm:pt modelId="{44154AD2-B17D-4539-8821-2CFD214995A8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DOBYTKÁŘ</a:t>
          </a:r>
          <a:endParaRPr lang="cs-CZ" b="1" dirty="0">
            <a:solidFill>
              <a:srgbClr val="FF0000"/>
            </a:solidFill>
          </a:endParaRPr>
        </a:p>
      </dgm:t>
    </dgm:pt>
    <dgm:pt modelId="{2E3A795E-4203-4570-830F-E31625ABE732}" type="parTrans" cxnId="{B1DD7541-9DF2-4D72-89F5-79FFE2CB4DA3}">
      <dgm:prSet/>
      <dgm:spPr/>
      <dgm:t>
        <a:bodyPr/>
        <a:lstStyle/>
        <a:p>
          <a:endParaRPr lang="cs-CZ"/>
        </a:p>
      </dgm:t>
    </dgm:pt>
    <dgm:pt modelId="{3140D005-C3F9-4B80-93F6-C83D1E78BD66}" type="sibTrans" cxnId="{B1DD7541-9DF2-4D72-89F5-79FFE2CB4DA3}">
      <dgm:prSet/>
      <dgm:spPr/>
      <dgm:t>
        <a:bodyPr/>
        <a:lstStyle/>
        <a:p>
          <a:endParaRPr lang="cs-CZ"/>
        </a:p>
      </dgm:t>
    </dgm:pt>
    <dgm:pt modelId="{75384907-F810-4D69-B619-A0BBCD6578BB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DOBYTČE</a:t>
          </a:r>
          <a:endParaRPr lang="cs-CZ" b="1" dirty="0">
            <a:solidFill>
              <a:srgbClr val="FF0000"/>
            </a:solidFill>
          </a:endParaRPr>
        </a:p>
      </dgm:t>
    </dgm:pt>
    <dgm:pt modelId="{DDD468DE-57E0-46D9-8A59-71F1316BF775}" type="parTrans" cxnId="{C50E2716-46AC-483C-81D3-1625BDAB9899}">
      <dgm:prSet/>
      <dgm:spPr/>
      <dgm:t>
        <a:bodyPr/>
        <a:lstStyle/>
        <a:p>
          <a:endParaRPr lang="cs-CZ"/>
        </a:p>
      </dgm:t>
    </dgm:pt>
    <dgm:pt modelId="{253CF0CB-15C7-4D69-83A5-42CB29D849EF}" type="sibTrans" cxnId="{C50E2716-46AC-483C-81D3-1625BDAB9899}">
      <dgm:prSet/>
      <dgm:spPr/>
      <dgm:t>
        <a:bodyPr/>
        <a:lstStyle/>
        <a:p>
          <a:endParaRPr lang="cs-CZ"/>
        </a:p>
      </dgm:t>
    </dgm:pt>
    <dgm:pt modelId="{7C6F231B-BE02-4FAF-837E-60BC4364C7F6}">
      <dgm:prSet phldrT="[Text]" custT="1"/>
      <dgm:spPr/>
      <dgm:t>
        <a:bodyPr/>
        <a:lstStyle/>
        <a:p>
          <a:r>
            <a:rPr lang="cs-CZ" sz="2000" b="1" dirty="0" smtClean="0">
              <a:solidFill>
                <a:srgbClr val="C00000"/>
              </a:solidFill>
            </a:rPr>
            <a:t>DOBYTKÁŘSTVÍ</a:t>
          </a:r>
          <a:endParaRPr lang="cs-CZ" sz="2000" b="1" dirty="0">
            <a:solidFill>
              <a:srgbClr val="C00000"/>
            </a:solidFill>
          </a:endParaRPr>
        </a:p>
      </dgm:t>
    </dgm:pt>
    <dgm:pt modelId="{B31679B4-9E2F-468B-A810-A32E57EFE177}" type="parTrans" cxnId="{80D503ED-96DE-4070-B839-DC8750A6D1B2}">
      <dgm:prSet/>
      <dgm:spPr/>
      <dgm:t>
        <a:bodyPr/>
        <a:lstStyle/>
        <a:p>
          <a:endParaRPr lang="cs-CZ"/>
        </a:p>
      </dgm:t>
    </dgm:pt>
    <dgm:pt modelId="{48DCAEA2-A356-40A2-8153-51DC2582DB0A}" type="sibTrans" cxnId="{80D503ED-96DE-4070-B839-DC8750A6D1B2}">
      <dgm:prSet/>
      <dgm:spPr/>
      <dgm:t>
        <a:bodyPr/>
        <a:lstStyle/>
        <a:p>
          <a:endParaRPr lang="cs-CZ"/>
        </a:p>
      </dgm:t>
    </dgm:pt>
    <dgm:pt modelId="{72DE33B1-A828-4F02-9508-DBADA659A1C9}" type="pres">
      <dgm:prSet presAssocID="{01762F01-F70F-4EA0-B55F-6955AE30712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620925-956D-4BAD-9123-D99D41C86EBB}" type="pres">
      <dgm:prSet presAssocID="{8EF40D79-C9F1-4A8B-A717-CF2CB60555D7}" presName="centerShape" presStyleLbl="node0" presStyleIdx="0" presStyleCnt="1" custScaleX="134109"/>
      <dgm:spPr/>
      <dgm:t>
        <a:bodyPr/>
        <a:lstStyle/>
        <a:p>
          <a:endParaRPr lang="cs-CZ"/>
        </a:p>
      </dgm:t>
    </dgm:pt>
    <dgm:pt modelId="{3519D375-4B0C-4005-8D26-DC663B0296AD}" type="pres">
      <dgm:prSet presAssocID="{44154AD2-B17D-4539-8821-2CFD214995A8}" presName="node" presStyleLbl="node1" presStyleIdx="0" presStyleCnt="3" custScaleX="189514" custRadScaleRad="100118" custRadScaleInc="40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E0C61B-A10F-4BC1-8D1D-CB07B0703A21}" type="pres">
      <dgm:prSet presAssocID="{44154AD2-B17D-4539-8821-2CFD214995A8}" presName="dummy" presStyleCnt="0"/>
      <dgm:spPr/>
    </dgm:pt>
    <dgm:pt modelId="{4DEA5DF4-0754-4A3F-98B7-1C51018D802F}" type="pres">
      <dgm:prSet presAssocID="{3140D005-C3F9-4B80-93F6-C83D1E78BD66}" presName="sibTrans" presStyleLbl="sibTrans2D1" presStyleIdx="0" presStyleCnt="3" custScaleX="104498"/>
      <dgm:spPr/>
      <dgm:t>
        <a:bodyPr/>
        <a:lstStyle/>
        <a:p>
          <a:endParaRPr lang="cs-CZ"/>
        </a:p>
      </dgm:t>
    </dgm:pt>
    <dgm:pt modelId="{9094A52C-258F-4E98-A9E2-8BA1A11EFB83}" type="pres">
      <dgm:prSet presAssocID="{75384907-F810-4D69-B619-A0BBCD6578BB}" presName="node" presStyleLbl="node1" presStyleIdx="1" presStyleCnt="3" custScaleX="171695" custRadScaleRad="109442" custRadScaleInc="-3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450214-D93F-4CCD-8032-7A7945939FB0}" type="pres">
      <dgm:prSet presAssocID="{75384907-F810-4D69-B619-A0BBCD6578BB}" presName="dummy" presStyleCnt="0"/>
      <dgm:spPr/>
    </dgm:pt>
    <dgm:pt modelId="{A032014E-95FA-409F-9BAD-AF98F4349B73}" type="pres">
      <dgm:prSet presAssocID="{253CF0CB-15C7-4D69-83A5-42CB29D849EF}" presName="sibTrans" presStyleLbl="sibTrans2D1" presStyleIdx="1" presStyleCnt="3" custScaleY="87798"/>
      <dgm:spPr/>
      <dgm:t>
        <a:bodyPr/>
        <a:lstStyle/>
        <a:p>
          <a:endParaRPr lang="cs-CZ"/>
        </a:p>
      </dgm:t>
    </dgm:pt>
    <dgm:pt modelId="{B2D63119-EA3A-42AA-BDD6-8F77C50D19EC}" type="pres">
      <dgm:prSet presAssocID="{7C6F231B-BE02-4FAF-837E-60BC4364C7F6}" presName="node" presStyleLbl="node1" presStyleIdx="2" presStyleCnt="3" custScaleX="223661" custRadScaleRad="106116" custRadScaleInc="-317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282D77-4A2F-420A-ACE4-06DA546C08BE}" type="pres">
      <dgm:prSet presAssocID="{7C6F231B-BE02-4FAF-837E-60BC4364C7F6}" presName="dummy" presStyleCnt="0"/>
      <dgm:spPr/>
    </dgm:pt>
    <dgm:pt modelId="{145256A3-514F-4ACF-BD79-2E4C348DD0C8}" type="pres">
      <dgm:prSet presAssocID="{48DCAEA2-A356-40A2-8153-51DC2582DB0A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909815FB-F74E-44DD-8967-B1E67B5CD67A}" type="presOf" srcId="{3140D005-C3F9-4B80-93F6-C83D1E78BD66}" destId="{4DEA5DF4-0754-4A3F-98B7-1C51018D802F}" srcOrd="0" destOrd="0" presId="urn:microsoft.com/office/officeart/2005/8/layout/radial6"/>
    <dgm:cxn modelId="{63DFB75A-154B-4BB4-9D86-31D1CDF93170}" type="presOf" srcId="{7C6F231B-BE02-4FAF-837E-60BC4364C7F6}" destId="{B2D63119-EA3A-42AA-BDD6-8F77C50D19EC}" srcOrd="0" destOrd="0" presId="urn:microsoft.com/office/officeart/2005/8/layout/radial6"/>
    <dgm:cxn modelId="{80D503ED-96DE-4070-B839-DC8750A6D1B2}" srcId="{8EF40D79-C9F1-4A8B-A717-CF2CB60555D7}" destId="{7C6F231B-BE02-4FAF-837E-60BC4364C7F6}" srcOrd="2" destOrd="0" parTransId="{B31679B4-9E2F-468B-A810-A32E57EFE177}" sibTransId="{48DCAEA2-A356-40A2-8153-51DC2582DB0A}"/>
    <dgm:cxn modelId="{B1DD7541-9DF2-4D72-89F5-79FFE2CB4DA3}" srcId="{8EF40D79-C9F1-4A8B-A717-CF2CB60555D7}" destId="{44154AD2-B17D-4539-8821-2CFD214995A8}" srcOrd="0" destOrd="0" parTransId="{2E3A795E-4203-4570-830F-E31625ABE732}" sibTransId="{3140D005-C3F9-4B80-93F6-C83D1E78BD66}"/>
    <dgm:cxn modelId="{2E9F4577-10B4-48E2-A08B-CAC53ACAF9B5}" type="presOf" srcId="{01762F01-F70F-4EA0-B55F-6955AE307123}" destId="{72DE33B1-A828-4F02-9508-DBADA659A1C9}" srcOrd="0" destOrd="0" presId="urn:microsoft.com/office/officeart/2005/8/layout/radial6"/>
    <dgm:cxn modelId="{CB6A4540-728C-4A76-8C00-7F4B0571BA00}" type="presOf" srcId="{8EF40D79-C9F1-4A8B-A717-CF2CB60555D7}" destId="{77620925-956D-4BAD-9123-D99D41C86EBB}" srcOrd="0" destOrd="0" presId="urn:microsoft.com/office/officeart/2005/8/layout/radial6"/>
    <dgm:cxn modelId="{31AA87E6-CD36-42F3-9D59-6BE353AAF231}" type="presOf" srcId="{48DCAEA2-A356-40A2-8153-51DC2582DB0A}" destId="{145256A3-514F-4ACF-BD79-2E4C348DD0C8}" srcOrd="0" destOrd="0" presId="urn:microsoft.com/office/officeart/2005/8/layout/radial6"/>
    <dgm:cxn modelId="{C00C3B9F-3B44-4F25-B3BC-E2B8727DD3A4}" srcId="{01762F01-F70F-4EA0-B55F-6955AE307123}" destId="{8EF40D79-C9F1-4A8B-A717-CF2CB60555D7}" srcOrd="0" destOrd="0" parTransId="{F1A76CD3-94D1-4A7A-8E97-79A10EA88B48}" sibTransId="{01C8B593-19F5-4968-81A8-ABF88AAF9EBD}"/>
    <dgm:cxn modelId="{93069536-FE38-4187-936D-E3EAB0C5FBC9}" type="presOf" srcId="{75384907-F810-4D69-B619-A0BBCD6578BB}" destId="{9094A52C-258F-4E98-A9E2-8BA1A11EFB83}" srcOrd="0" destOrd="0" presId="urn:microsoft.com/office/officeart/2005/8/layout/radial6"/>
    <dgm:cxn modelId="{C50E2716-46AC-483C-81D3-1625BDAB9899}" srcId="{8EF40D79-C9F1-4A8B-A717-CF2CB60555D7}" destId="{75384907-F810-4D69-B619-A0BBCD6578BB}" srcOrd="1" destOrd="0" parTransId="{DDD468DE-57E0-46D9-8A59-71F1316BF775}" sibTransId="{253CF0CB-15C7-4D69-83A5-42CB29D849EF}"/>
    <dgm:cxn modelId="{6710E318-B219-44B0-B886-133AC622D6F5}" type="presOf" srcId="{253CF0CB-15C7-4D69-83A5-42CB29D849EF}" destId="{A032014E-95FA-409F-9BAD-AF98F4349B73}" srcOrd="0" destOrd="0" presId="urn:microsoft.com/office/officeart/2005/8/layout/radial6"/>
    <dgm:cxn modelId="{306E3F4D-1464-497C-ACD1-D12B061B4068}" type="presOf" srcId="{44154AD2-B17D-4539-8821-2CFD214995A8}" destId="{3519D375-4B0C-4005-8D26-DC663B0296AD}" srcOrd="0" destOrd="0" presId="urn:microsoft.com/office/officeart/2005/8/layout/radial6"/>
    <dgm:cxn modelId="{451299AD-868F-4F8D-9FE8-F8CF5D43F72B}" type="presParOf" srcId="{72DE33B1-A828-4F02-9508-DBADA659A1C9}" destId="{77620925-956D-4BAD-9123-D99D41C86EBB}" srcOrd="0" destOrd="0" presId="urn:microsoft.com/office/officeart/2005/8/layout/radial6"/>
    <dgm:cxn modelId="{3EED3E6F-F221-4D40-8313-A6AC76690E0D}" type="presParOf" srcId="{72DE33B1-A828-4F02-9508-DBADA659A1C9}" destId="{3519D375-4B0C-4005-8D26-DC663B0296AD}" srcOrd="1" destOrd="0" presId="urn:microsoft.com/office/officeart/2005/8/layout/radial6"/>
    <dgm:cxn modelId="{EB1766B0-8082-43CA-AD2A-53AD18C249BF}" type="presParOf" srcId="{72DE33B1-A828-4F02-9508-DBADA659A1C9}" destId="{84E0C61B-A10F-4BC1-8D1D-CB07B0703A21}" srcOrd="2" destOrd="0" presId="urn:microsoft.com/office/officeart/2005/8/layout/radial6"/>
    <dgm:cxn modelId="{D4A47451-C265-4B41-BAAB-00776A781DC8}" type="presParOf" srcId="{72DE33B1-A828-4F02-9508-DBADA659A1C9}" destId="{4DEA5DF4-0754-4A3F-98B7-1C51018D802F}" srcOrd="3" destOrd="0" presId="urn:microsoft.com/office/officeart/2005/8/layout/radial6"/>
    <dgm:cxn modelId="{6B2CA684-0745-44FF-9D0C-B827146F4B9D}" type="presParOf" srcId="{72DE33B1-A828-4F02-9508-DBADA659A1C9}" destId="{9094A52C-258F-4E98-A9E2-8BA1A11EFB83}" srcOrd="4" destOrd="0" presId="urn:microsoft.com/office/officeart/2005/8/layout/radial6"/>
    <dgm:cxn modelId="{7AEA01FF-7EF9-400B-9AA1-D125AF1EE2B9}" type="presParOf" srcId="{72DE33B1-A828-4F02-9508-DBADA659A1C9}" destId="{D2450214-D93F-4CCD-8032-7A7945939FB0}" srcOrd="5" destOrd="0" presId="urn:microsoft.com/office/officeart/2005/8/layout/radial6"/>
    <dgm:cxn modelId="{97D00AFD-F46E-4040-B086-CFBE5DD9F513}" type="presParOf" srcId="{72DE33B1-A828-4F02-9508-DBADA659A1C9}" destId="{A032014E-95FA-409F-9BAD-AF98F4349B73}" srcOrd="6" destOrd="0" presId="urn:microsoft.com/office/officeart/2005/8/layout/radial6"/>
    <dgm:cxn modelId="{8845C5AF-8B72-4C18-B1CA-047964B50EFF}" type="presParOf" srcId="{72DE33B1-A828-4F02-9508-DBADA659A1C9}" destId="{B2D63119-EA3A-42AA-BDD6-8F77C50D19EC}" srcOrd="7" destOrd="0" presId="urn:microsoft.com/office/officeart/2005/8/layout/radial6"/>
    <dgm:cxn modelId="{6257FABE-ED56-4CFA-8A15-463BDC8F73B1}" type="presParOf" srcId="{72DE33B1-A828-4F02-9508-DBADA659A1C9}" destId="{39282D77-4A2F-420A-ACE4-06DA546C08BE}" srcOrd="8" destOrd="0" presId="urn:microsoft.com/office/officeart/2005/8/layout/radial6"/>
    <dgm:cxn modelId="{6325A9F2-7322-42F1-99E3-0BDC9A0346C0}" type="presParOf" srcId="{72DE33B1-A828-4F02-9508-DBADA659A1C9}" destId="{145256A3-514F-4ACF-BD79-2E4C348DD0C8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10FDB04-F487-436B-A386-E501220B05F3}" type="doc">
      <dgm:prSet loTypeId="urn:microsoft.com/office/officeart/2005/8/layout/radial6" loCatId="relationship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7384A436-11E6-4051-8EEE-66D8AA33A30C}">
      <dgm:prSet phldrT="[Text]" custT="1"/>
      <dgm:spPr/>
      <dgm:t>
        <a:bodyPr/>
        <a:lstStyle/>
        <a:p>
          <a:r>
            <a:rPr lang="cs-CZ" sz="2800" b="1" dirty="0" smtClean="0"/>
            <a:t>OBYČEJ</a:t>
          </a:r>
          <a:endParaRPr lang="cs-CZ" sz="2800" b="1" dirty="0"/>
        </a:p>
      </dgm:t>
    </dgm:pt>
    <dgm:pt modelId="{B4FEED70-45B8-4090-92AF-1237432DA496}" type="parTrans" cxnId="{387BC601-BC1B-4A6C-9938-D47C59905169}">
      <dgm:prSet/>
      <dgm:spPr/>
      <dgm:t>
        <a:bodyPr/>
        <a:lstStyle/>
        <a:p>
          <a:endParaRPr lang="cs-CZ"/>
        </a:p>
      </dgm:t>
    </dgm:pt>
    <dgm:pt modelId="{26C7B189-8198-4FFE-A31A-4A58BDF4A575}" type="sibTrans" cxnId="{387BC601-BC1B-4A6C-9938-D47C59905169}">
      <dgm:prSet/>
      <dgm:spPr/>
      <dgm:t>
        <a:bodyPr/>
        <a:lstStyle/>
        <a:p>
          <a:endParaRPr lang="cs-CZ"/>
        </a:p>
      </dgm:t>
    </dgm:pt>
    <dgm:pt modelId="{1266E799-C40E-4389-B4B4-9FD10F91DD9B}">
      <dgm:prSet phldrT="[Text]" custT="1"/>
      <dgm:spPr/>
      <dgm:t>
        <a:bodyPr/>
        <a:lstStyle/>
        <a:p>
          <a:r>
            <a:rPr lang="cs-CZ" sz="1800" b="1" dirty="0" smtClean="0"/>
            <a:t>OBYČEJNÝ</a:t>
          </a:r>
          <a:endParaRPr lang="cs-CZ" sz="1800" b="1" dirty="0"/>
        </a:p>
      </dgm:t>
    </dgm:pt>
    <dgm:pt modelId="{93AD21C4-B0D2-44E5-A0B8-F0F2F54C5B56}" type="parTrans" cxnId="{CE805733-5541-4B19-9090-BE831A55EC19}">
      <dgm:prSet/>
      <dgm:spPr/>
      <dgm:t>
        <a:bodyPr/>
        <a:lstStyle/>
        <a:p>
          <a:endParaRPr lang="cs-CZ"/>
        </a:p>
      </dgm:t>
    </dgm:pt>
    <dgm:pt modelId="{BC95698C-6DF7-4D27-8B60-CCB0D11BD27E}" type="sibTrans" cxnId="{CE805733-5541-4B19-9090-BE831A55EC19}">
      <dgm:prSet/>
      <dgm:spPr/>
      <dgm:t>
        <a:bodyPr/>
        <a:lstStyle/>
        <a:p>
          <a:endParaRPr lang="cs-CZ"/>
        </a:p>
      </dgm:t>
    </dgm:pt>
    <dgm:pt modelId="{66A6DEF1-86D4-40F2-A196-711DD99C1379}">
      <dgm:prSet phldrT="[Text]" custT="1"/>
      <dgm:spPr/>
      <dgm:t>
        <a:bodyPr/>
        <a:lstStyle/>
        <a:p>
          <a:r>
            <a:rPr lang="cs-CZ" sz="2000" b="1" dirty="0" smtClean="0"/>
            <a:t>NEOBYČEJNĚ</a:t>
          </a:r>
          <a:endParaRPr lang="cs-CZ" sz="2000" b="1" dirty="0"/>
        </a:p>
      </dgm:t>
    </dgm:pt>
    <dgm:pt modelId="{4BEA30C3-AE4F-46B0-A8A8-AC8B29A33BE8}" type="parTrans" cxnId="{8F162686-A5E6-43DB-A8D6-6726577395A8}">
      <dgm:prSet/>
      <dgm:spPr/>
      <dgm:t>
        <a:bodyPr/>
        <a:lstStyle/>
        <a:p>
          <a:endParaRPr lang="cs-CZ"/>
        </a:p>
      </dgm:t>
    </dgm:pt>
    <dgm:pt modelId="{9CE7E378-4D18-40EC-B739-0248F03DA580}" type="sibTrans" cxnId="{8F162686-A5E6-43DB-A8D6-6726577395A8}">
      <dgm:prSet/>
      <dgm:spPr/>
      <dgm:t>
        <a:bodyPr/>
        <a:lstStyle/>
        <a:p>
          <a:endParaRPr lang="cs-CZ"/>
        </a:p>
      </dgm:t>
    </dgm:pt>
    <dgm:pt modelId="{FA5A3B50-C18B-4E3F-B876-62983C6F2B6F}" type="pres">
      <dgm:prSet presAssocID="{E10FDB04-F487-436B-A386-E501220B05F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DEE6CCE-26BA-4D8D-AAF7-9696C5EDC2F9}" type="pres">
      <dgm:prSet presAssocID="{7384A436-11E6-4051-8EEE-66D8AA33A30C}" presName="centerShape" presStyleLbl="node0" presStyleIdx="0" presStyleCnt="1" custScaleX="126311"/>
      <dgm:spPr/>
      <dgm:t>
        <a:bodyPr/>
        <a:lstStyle/>
        <a:p>
          <a:endParaRPr lang="cs-CZ"/>
        </a:p>
      </dgm:t>
    </dgm:pt>
    <dgm:pt modelId="{35861032-B140-48DA-A6E8-458897FA4A3A}" type="pres">
      <dgm:prSet presAssocID="{1266E799-C40E-4389-B4B4-9FD10F91DD9B}" presName="node" presStyleLbl="node1" presStyleIdx="0" presStyleCnt="2" custScaleX="1520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B8140E-ED5E-4BCC-804E-95FC2D7A34D9}" type="pres">
      <dgm:prSet presAssocID="{1266E799-C40E-4389-B4B4-9FD10F91DD9B}" presName="dummy" presStyleCnt="0"/>
      <dgm:spPr/>
    </dgm:pt>
    <dgm:pt modelId="{89D99D7D-FB79-4D65-8F81-91C99E2974A8}" type="pres">
      <dgm:prSet presAssocID="{BC95698C-6DF7-4D27-8B60-CCB0D11BD27E}" presName="sibTrans" presStyleLbl="sibTrans2D1" presStyleIdx="0" presStyleCnt="2"/>
      <dgm:spPr/>
      <dgm:t>
        <a:bodyPr/>
        <a:lstStyle/>
        <a:p>
          <a:endParaRPr lang="cs-CZ"/>
        </a:p>
      </dgm:t>
    </dgm:pt>
    <dgm:pt modelId="{9883380A-2632-4A8A-BD9A-4F4E5E07AECA}" type="pres">
      <dgm:prSet presAssocID="{66A6DEF1-86D4-40F2-A196-711DD99C1379}" presName="node" presStyleLbl="node1" presStyleIdx="1" presStyleCnt="2" custScaleX="2229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2A23B4-3BAC-4094-B74E-89767DC4E051}" type="pres">
      <dgm:prSet presAssocID="{66A6DEF1-86D4-40F2-A196-711DD99C1379}" presName="dummy" presStyleCnt="0"/>
      <dgm:spPr/>
    </dgm:pt>
    <dgm:pt modelId="{6E0F65AD-55FA-49EA-AD39-723FAD4F4E9B}" type="pres">
      <dgm:prSet presAssocID="{9CE7E378-4D18-40EC-B739-0248F03DA580}" presName="sibTrans" presStyleLbl="sibTrans2D1" presStyleIdx="1" presStyleCnt="2"/>
      <dgm:spPr/>
      <dgm:t>
        <a:bodyPr/>
        <a:lstStyle/>
        <a:p>
          <a:endParaRPr lang="cs-CZ"/>
        </a:p>
      </dgm:t>
    </dgm:pt>
  </dgm:ptLst>
  <dgm:cxnLst>
    <dgm:cxn modelId="{EADC533A-E26D-496A-A4FA-C332B9AAAF79}" type="presOf" srcId="{1266E799-C40E-4389-B4B4-9FD10F91DD9B}" destId="{35861032-B140-48DA-A6E8-458897FA4A3A}" srcOrd="0" destOrd="0" presId="urn:microsoft.com/office/officeart/2005/8/layout/radial6"/>
    <dgm:cxn modelId="{8F162686-A5E6-43DB-A8D6-6726577395A8}" srcId="{7384A436-11E6-4051-8EEE-66D8AA33A30C}" destId="{66A6DEF1-86D4-40F2-A196-711DD99C1379}" srcOrd="1" destOrd="0" parTransId="{4BEA30C3-AE4F-46B0-A8A8-AC8B29A33BE8}" sibTransId="{9CE7E378-4D18-40EC-B739-0248F03DA580}"/>
    <dgm:cxn modelId="{B0F12119-99EE-40C7-A35B-058EDC99C45D}" type="presOf" srcId="{66A6DEF1-86D4-40F2-A196-711DD99C1379}" destId="{9883380A-2632-4A8A-BD9A-4F4E5E07AECA}" srcOrd="0" destOrd="0" presId="urn:microsoft.com/office/officeart/2005/8/layout/radial6"/>
    <dgm:cxn modelId="{22E5653D-790A-4AEF-AD5C-E4D25CD8E09D}" type="presOf" srcId="{E10FDB04-F487-436B-A386-E501220B05F3}" destId="{FA5A3B50-C18B-4E3F-B876-62983C6F2B6F}" srcOrd="0" destOrd="0" presId="urn:microsoft.com/office/officeart/2005/8/layout/radial6"/>
    <dgm:cxn modelId="{AED4A160-0CB7-4083-BEC7-F65D541B76F5}" type="presOf" srcId="{7384A436-11E6-4051-8EEE-66D8AA33A30C}" destId="{DDEE6CCE-26BA-4D8D-AAF7-9696C5EDC2F9}" srcOrd="0" destOrd="0" presId="urn:microsoft.com/office/officeart/2005/8/layout/radial6"/>
    <dgm:cxn modelId="{B86445BE-8C95-4CB8-A1BD-4A31279AD6BF}" type="presOf" srcId="{BC95698C-6DF7-4D27-8B60-CCB0D11BD27E}" destId="{89D99D7D-FB79-4D65-8F81-91C99E2974A8}" srcOrd="0" destOrd="0" presId="urn:microsoft.com/office/officeart/2005/8/layout/radial6"/>
    <dgm:cxn modelId="{CE805733-5541-4B19-9090-BE831A55EC19}" srcId="{7384A436-11E6-4051-8EEE-66D8AA33A30C}" destId="{1266E799-C40E-4389-B4B4-9FD10F91DD9B}" srcOrd="0" destOrd="0" parTransId="{93AD21C4-B0D2-44E5-A0B8-F0F2F54C5B56}" sibTransId="{BC95698C-6DF7-4D27-8B60-CCB0D11BD27E}"/>
    <dgm:cxn modelId="{C98492FD-5050-45CB-84C2-F710A8BF3BB4}" type="presOf" srcId="{9CE7E378-4D18-40EC-B739-0248F03DA580}" destId="{6E0F65AD-55FA-49EA-AD39-723FAD4F4E9B}" srcOrd="0" destOrd="0" presId="urn:microsoft.com/office/officeart/2005/8/layout/radial6"/>
    <dgm:cxn modelId="{387BC601-BC1B-4A6C-9938-D47C59905169}" srcId="{E10FDB04-F487-436B-A386-E501220B05F3}" destId="{7384A436-11E6-4051-8EEE-66D8AA33A30C}" srcOrd="0" destOrd="0" parTransId="{B4FEED70-45B8-4090-92AF-1237432DA496}" sibTransId="{26C7B189-8198-4FFE-A31A-4A58BDF4A575}"/>
    <dgm:cxn modelId="{F92C32E7-B1F9-45FD-99C4-AEE04EE99AEA}" type="presParOf" srcId="{FA5A3B50-C18B-4E3F-B876-62983C6F2B6F}" destId="{DDEE6CCE-26BA-4D8D-AAF7-9696C5EDC2F9}" srcOrd="0" destOrd="0" presId="urn:microsoft.com/office/officeart/2005/8/layout/radial6"/>
    <dgm:cxn modelId="{045D45B3-E67B-4FEB-9E04-35F9D703F605}" type="presParOf" srcId="{FA5A3B50-C18B-4E3F-B876-62983C6F2B6F}" destId="{35861032-B140-48DA-A6E8-458897FA4A3A}" srcOrd="1" destOrd="0" presId="urn:microsoft.com/office/officeart/2005/8/layout/radial6"/>
    <dgm:cxn modelId="{00A03240-97D0-4735-A685-6B7204102E35}" type="presParOf" srcId="{FA5A3B50-C18B-4E3F-B876-62983C6F2B6F}" destId="{51B8140E-ED5E-4BCC-804E-95FC2D7A34D9}" srcOrd="2" destOrd="0" presId="urn:microsoft.com/office/officeart/2005/8/layout/radial6"/>
    <dgm:cxn modelId="{7AE56500-7F48-4580-B31E-F9DD31022681}" type="presParOf" srcId="{FA5A3B50-C18B-4E3F-B876-62983C6F2B6F}" destId="{89D99D7D-FB79-4D65-8F81-91C99E2974A8}" srcOrd="3" destOrd="0" presId="urn:microsoft.com/office/officeart/2005/8/layout/radial6"/>
    <dgm:cxn modelId="{86688964-A63F-4188-BCEA-1366A84680E5}" type="presParOf" srcId="{FA5A3B50-C18B-4E3F-B876-62983C6F2B6F}" destId="{9883380A-2632-4A8A-BD9A-4F4E5E07AECA}" srcOrd="4" destOrd="0" presId="urn:microsoft.com/office/officeart/2005/8/layout/radial6"/>
    <dgm:cxn modelId="{D8DAEC09-B075-42A1-990B-660949248ADB}" type="presParOf" srcId="{FA5A3B50-C18B-4E3F-B876-62983C6F2B6F}" destId="{D32A23B4-3BAC-4094-B74E-89767DC4E051}" srcOrd="5" destOrd="0" presId="urn:microsoft.com/office/officeart/2005/8/layout/radial6"/>
    <dgm:cxn modelId="{80ADF76C-FE9C-4F89-BF7E-E76A2AD4E999}" type="presParOf" srcId="{FA5A3B50-C18B-4E3F-B876-62983C6F2B6F}" destId="{6E0F65AD-55FA-49EA-AD39-723FAD4F4E9B}" srcOrd="6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C9EE307-61AD-4FD3-B49B-6B1F5EA04860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38E0FA-4619-4562-AAC9-7A164A72D6ED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2400" b="1" dirty="0" smtClean="0"/>
            <a:t>BYSTRÝ</a:t>
          </a:r>
          <a:endParaRPr lang="cs-CZ" sz="2400" b="1" dirty="0"/>
        </a:p>
      </dgm:t>
    </dgm:pt>
    <dgm:pt modelId="{DC695A5B-FC80-46A4-B25A-0216D2832B45}" type="parTrans" cxnId="{B788D8D3-2C3E-4016-95A1-A4AAF14135CE}">
      <dgm:prSet/>
      <dgm:spPr/>
      <dgm:t>
        <a:bodyPr/>
        <a:lstStyle/>
        <a:p>
          <a:endParaRPr lang="cs-CZ"/>
        </a:p>
      </dgm:t>
    </dgm:pt>
    <dgm:pt modelId="{2F366495-5CAB-4905-8BDE-C153CB8F9C94}" type="sibTrans" cxnId="{B788D8D3-2C3E-4016-95A1-A4AAF14135CE}">
      <dgm:prSet/>
      <dgm:spPr/>
      <dgm:t>
        <a:bodyPr/>
        <a:lstStyle/>
        <a:p>
          <a:endParaRPr lang="cs-CZ"/>
        </a:p>
      </dgm:t>
    </dgm:pt>
    <dgm:pt modelId="{08BED77D-E0C2-4014-9D96-1C04F5070AB3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1400" b="1" dirty="0" smtClean="0"/>
            <a:t>BYSTŘINA</a:t>
          </a:r>
          <a:endParaRPr lang="cs-CZ" sz="1400" b="1" dirty="0"/>
        </a:p>
      </dgm:t>
    </dgm:pt>
    <dgm:pt modelId="{705F1A7B-4CDF-4100-8CC1-0F4362C6276B}" type="parTrans" cxnId="{444F1FB1-DEFC-4B3D-B296-6AC14B20CFEF}">
      <dgm:prSet/>
      <dgm:spPr/>
      <dgm:t>
        <a:bodyPr/>
        <a:lstStyle/>
        <a:p>
          <a:endParaRPr lang="cs-CZ"/>
        </a:p>
      </dgm:t>
    </dgm:pt>
    <dgm:pt modelId="{082D22E0-B8A9-40C0-A821-D01C8359EB5B}" type="sibTrans" cxnId="{444F1FB1-DEFC-4B3D-B296-6AC14B20CFEF}">
      <dgm:prSet/>
      <dgm:spPr/>
      <dgm:t>
        <a:bodyPr/>
        <a:lstStyle/>
        <a:p>
          <a:endParaRPr lang="cs-CZ"/>
        </a:p>
      </dgm:t>
    </dgm:pt>
    <dgm:pt modelId="{4666E3F2-96B5-43D3-AE78-35F56C6C0854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1600" b="1" dirty="0" smtClean="0"/>
            <a:t>LIŠKA</a:t>
          </a:r>
        </a:p>
        <a:p>
          <a:r>
            <a:rPr lang="cs-CZ" sz="1400" b="1" dirty="0" smtClean="0"/>
            <a:t>BYSTROUŠKA</a:t>
          </a:r>
          <a:endParaRPr lang="cs-CZ" sz="1400" b="1" dirty="0"/>
        </a:p>
      </dgm:t>
    </dgm:pt>
    <dgm:pt modelId="{F84A2FF2-2421-45EE-97C0-3A5E11AFAB73}" type="parTrans" cxnId="{D1E3A3DF-BBC8-4387-99A4-D7DC6902786A}">
      <dgm:prSet/>
      <dgm:spPr/>
      <dgm:t>
        <a:bodyPr/>
        <a:lstStyle/>
        <a:p>
          <a:endParaRPr lang="cs-CZ"/>
        </a:p>
      </dgm:t>
    </dgm:pt>
    <dgm:pt modelId="{AD0F4F88-9C54-43D7-986B-555A28EB255D}" type="sibTrans" cxnId="{D1E3A3DF-BBC8-4387-99A4-D7DC6902786A}">
      <dgm:prSet/>
      <dgm:spPr/>
      <dgm:t>
        <a:bodyPr/>
        <a:lstStyle/>
        <a:p>
          <a:endParaRPr lang="cs-CZ"/>
        </a:p>
      </dgm:t>
    </dgm:pt>
    <dgm:pt modelId="{9517B891-5C0A-4A45-97C1-0D1FA0908D07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/>
            <a:t>BYSTROZRAKÝ</a:t>
          </a:r>
          <a:endParaRPr lang="cs-CZ" b="1" dirty="0"/>
        </a:p>
      </dgm:t>
    </dgm:pt>
    <dgm:pt modelId="{15666343-DFDF-4960-B167-5ABB08368D13}" type="parTrans" cxnId="{D32F8BCF-958A-4425-9C76-B1A2BA83E084}">
      <dgm:prSet/>
      <dgm:spPr/>
      <dgm:t>
        <a:bodyPr/>
        <a:lstStyle/>
        <a:p>
          <a:endParaRPr lang="cs-CZ"/>
        </a:p>
      </dgm:t>
    </dgm:pt>
    <dgm:pt modelId="{4082692D-AD59-40C8-A1B7-6059F641DA34}" type="sibTrans" cxnId="{D32F8BCF-958A-4425-9C76-B1A2BA83E084}">
      <dgm:prSet/>
      <dgm:spPr/>
      <dgm:t>
        <a:bodyPr/>
        <a:lstStyle/>
        <a:p>
          <a:endParaRPr lang="cs-CZ"/>
        </a:p>
      </dgm:t>
    </dgm:pt>
    <dgm:pt modelId="{70962104-1AD5-4CDB-ABCA-163BE43F15E4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ZBYSTŘIT</a:t>
          </a:r>
          <a:endParaRPr lang="cs-CZ" dirty="0"/>
        </a:p>
      </dgm:t>
    </dgm:pt>
    <dgm:pt modelId="{23E716CF-8EB0-4987-BBDF-17504BFA4E9C}" type="parTrans" cxnId="{767A0C53-A845-4F4B-9D86-3B3C8A1DB8B7}">
      <dgm:prSet/>
      <dgm:spPr/>
      <dgm:t>
        <a:bodyPr/>
        <a:lstStyle/>
        <a:p>
          <a:endParaRPr lang="cs-CZ"/>
        </a:p>
      </dgm:t>
    </dgm:pt>
    <dgm:pt modelId="{DF98B7F1-9CD9-4836-97C4-4983B56F2A72}" type="sibTrans" cxnId="{767A0C53-A845-4F4B-9D86-3B3C8A1DB8B7}">
      <dgm:prSet/>
      <dgm:spPr/>
      <dgm:t>
        <a:bodyPr/>
        <a:lstStyle/>
        <a:p>
          <a:endParaRPr lang="cs-CZ"/>
        </a:p>
      </dgm:t>
    </dgm:pt>
    <dgm:pt modelId="{799E9676-3D8E-4640-AB41-50E97FE2E18C}" type="pres">
      <dgm:prSet presAssocID="{3C9EE307-61AD-4FD3-B49B-6B1F5EA0486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8D252B-986B-40F4-ADB9-B6BA989AC7C5}" type="pres">
      <dgm:prSet presAssocID="{0938E0FA-4619-4562-AAC9-7A164A72D6ED}" presName="centerShape" presStyleLbl="node0" presStyleIdx="0" presStyleCnt="1" custScaleX="124510" custLinFactNeighborX="1342" custLinFactNeighborY="-1536"/>
      <dgm:spPr/>
      <dgm:t>
        <a:bodyPr/>
        <a:lstStyle/>
        <a:p>
          <a:endParaRPr lang="cs-CZ"/>
        </a:p>
      </dgm:t>
    </dgm:pt>
    <dgm:pt modelId="{BB30B1AE-AD12-42E6-9312-3CF93881DAE3}" type="pres">
      <dgm:prSet presAssocID="{08BED77D-E0C2-4014-9D96-1C04F5070AB3}" presName="node" presStyleLbl="node1" presStyleIdx="0" presStyleCnt="4" custScaleX="1144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D9198E-60CF-4CB5-8B14-9A7AEB6021E9}" type="pres">
      <dgm:prSet presAssocID="{08BED77D-E0C2-4014-9D96-1C04F5070AB3}" presName="dummy" presStyleCnt="0"/>
      <dgm:spPr/>
    </dgm:pt>
    <dgm:pt modelId="{1617560A-0C34-48E2-BC5F-A053523657A1}" type="pres">
      <dgm:prSet presAssocID="{082D22E0-B8A9-40C0-A821-D01C8359EB5B}" presName="sibTrans" presStyleLbl="sibTrans2D1" presStyleIdx="0" presStyleCnt="4" custLinFactNeighborX="-1455" custLinFactNeighborY="-11"/>
      <dgm:spPr/>
      <dgm:t>
        <a:bodyPr/>
        <a:lstStyle/>
        <a:p>
          <a:endParaRPr lang="cs-CZ"/>
        </a:p>
      </dgm:t>
    </dgm:pt>
    <dgm:pt modelId="{42A41716-6E10-49E9-827F-F3C85C2C528D}" type="pres">
      <dgm:prSet presAssocID="{4666E3F2-96B5-43D3-AE78-35F56C6C0854}" presName="node" presStyleLbl="node1" presStyleIdx="1" presStyleCnt="4" custScaleX="182808" custRadScaleRad="130824" custRadScaleInc="3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6F1B5F-199B-4E0D-88B5-0DB8E39D7C21}" type="pres">
      <dgm:prSet presAssocID="{4666E3F2-96B5-43D3-AE78-35F56C6C0854}" presName="dummy" presStyleCnt="0"/>
      <dgm:spPr/>
    </dgm:pt>
    <dgm:pt modelId="{117769E8-0275-414D-BE20-CDFF9A5D6E90}" type="pres">
      <dgm:prSet presAssocID="{AD0F4F88-9C54-43D7-986B-555A28EB255D}" presName="sibTrans" presStyleLbl="sibTrans2D1" presStyleIdx="1" presStyleCnt="4"/>
      <dgm:spPr/>
      <dgm:t>
        <a:bodyPr/>
        <a:lstStyle/>
        <a:p>
          <a:endParaRPr lang="cs-CZ"/>
        </a:p>
      </dgm:t>
    </dgm:pt>
    <dgm:pt modelId="{A3E7FF1C-637F-4A12-986E-DB4CC7EA4FCF}" type="pres">
      <dgm:prSet presAssocID="{9517B891-5C0A-4A45-97C1-0D1FA0908D07}" presName="node" presStyleLbl="node1" presStyleIdx="2" presStyleCnt="4" custScaleX="165721" custRadScaleRad="116427" custRadScaleInc="-294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093C04-3691-441B-B276-0F36423CAE9A}" type="pres">
      <dgm:prSet presAssocID="{9517B891-5C0A-4A45-97C1-0D1FA0908D07}" presName="dummy" presStyleCnt="0"/>
      <dgm:spPr/>
    </dgm:pt>
    <dgm:pt modelId="{A4165320-B358-4B93-8360-50FC6740A467}" type="pres">
      <dgm:prSet presAssocID="{4082692D-AD59-40C8-A1B7-6059F641DA34}" presName="sibTrans" presStyleLbl="sibTrans2D1" presStyleIdx="2" presStyleCnt="4"/>
      <dgm:spPr/>
      <dgm:t>
        <a:bodyPr/>
        <a:lstStyle/>
        <a:p>
          <a:endParaRPr lang="cs-CZ"/>
        </a:p>
      </dgm:t>
    </dgm:pt>
    <dgm:pt modelId="{7B6C319A-F069-4B1B-8CDD-F288AA97FA6A}" type="pres">
      <dgm:prSet presAssocID="{70962104-1AD5-4CDB-ABCA-163BE43F15E4}" presName="node" presStyleLbl="node1" presStyleIdx="3" presStyleCnt="4" custScaleX="169556" custRadScaleRad="118600" custRadScaleInc="29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A6AAFF-C2C6-4335-AAE6-D443DDF5D22A}" type="pres">
      <dgm:prSet presAssocID="{70962104-1AD5-4CDB-ABCA-163BE43F15E4}" presName="dummy" presStyleCnt="0"/>
      <dgm:spPr/>
    </dgm:pt>
    <dgm:pt modelId="{FB097BF7-C7CC-4847-9EB2-62D3DA4DB35B}" type="pres">
      <dgm:prSet presAssocID="{DF98B7F1-9CD9-4836-97C4-4983B56F2A72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D1E3A3DF-BBC8-4387-99A4-D7DC6902786A}" srcId="{0938E0FA-4619-4562-AAC9-7A164A72D6ED}" destId="{4666E3F2-96B5-43D3-AE78-35F56C6C0854}" srcOrd="1" destOrd="0" parTransId="{F84A2FF2-2421-45EE-97C0-3A5E11AFAB73}" sibTransId="{AD0F4F88-9C54-43D7-986B-555A28EB255D}"/>
    <dgm:cxn modelId="{29C2409C-C98F-4B99-9016-EEABBADE4CF7}" type="presOf" srcId="{082D22E0-B8A9-40C0-A821-D01C8359EB5B}" destId="{1617560A-0C34-48E2-BC5F-A053523657A1}" srcOrd="0" destOrd="0" presId="urn:microsoft.com/office/officeart/2005/8/layout/radial6"/>
    <dgm:cxn modelId="{D32F8BCF-958A-4425-9C76-B1A2BA83E084}" srcId="{0938E0FA-4619-4562-AAC9-7A164A72D6ED}" destId="{9517B891-5C0A-4A45-97C1-0D1FA0908D07}" srcOrd="2" destOrd="0" parTransId="{15666343-DFDF-4960-B167-5ABB08368D13}" sibTransId="{4082692D-AD59-40C8-A1B7-6059F641DA34}"/>
    <dgm:cxn modelId="{65F7AAB6-4F76-44AB-A117-0BD53F76BA59}" type="presOf" srcId="{0938E0FA-4619-4562-AAC9-7A164A72D6ED}" destId="{2E8D252B-986B-40F4-ADB9-B6BA989AC7C5}" srcOrd="0" destOrd="0" presId="urn:microsoft.com/office/officeart/2005/8/layout/radial6"/>
    <dgm:cxn modelId="{E62D7819-77BD-4778-BD99-1E117526CE82}" type="presOf" srcId="{3C9EE307-61AD-4FD3-B49B-6B1F5EA04860}" destId="{799E9676-3D8E-4640-AB41-50E97FE2E18C}" srcOrd="0" destOrd="0" presId="urn:microsoft.com/office/officeart/2005/8/layout/radial6"/>
    <dgm:cxn modelId="{B788D8D3-2C3E-4016-95A1-A4AAF14135CE}" srcId="{3C9EE307-61AD-4FD3-B49B-6B1F5EA04860}" destId="{0938E0FA-4619-4562-AAC9-7A164A72D6ED}" srcOrd="0" destOrd="0" parTransId="{DC695A5B-FC80-46A4-B25A-0216D2832B45}" sibTransId="{2F366495-5CAB-4905-8BDE-C153CB8F9C94}"/>
    <dgm:cxn modelId="{767A0C53-A845-4F4B-9D86-3B3C8A1DB8B7}" srcId="{0938E0FA-4619-4562-AAC9-7A164A72D6ED}" destId="{70962104-1AD5-4CDB-ABCA-163BE43F15E4}" srcOrd="3" destOrd="0" parTransId="{23E716CF-8EB0-4987-BBDF-17504BFA4E9C}" sibTransId="{DF98B7F1-9CD9-4836-97C4-4983B56F2A72}"/>
    <dgm:cxn modelId="{444F1FB1-DEFC-4B3D-B296-6AC14B20CFEF}" srcId="{0938E0FA-4619-4562-AAC9-7A164A72D6ED}" destId="{08BED77D-E0C2-4014-9D96-1C04F5070AB3}" srcOrd="0" destOrd="0" parTransId="{705F1A7B-4CDF-4100-8CC1-0F4362C6276B}" sibTransId="{082D22E0-B8A9-40C0-A821-D01C8359EB5B}"/>
    <dgm:cxn modelId="{B51FC5D5-3DB1-4B29-AF1D-D3B598F41B60}" type="presOf" srcId="{9517B891-5C0A-4A45-97C1-0D1FA0908D07}" destId="{A3E7FF1C-637F-4A12-986E-DB4CC7EA4FCF}" srcOrd="0" destOrd="0" presId="urn:microsoft.com/office/officeart/2005/8/layout/radial6"/>
    <dgm:cxn modelId="{5A27C0C9-8CD2-4142-A74F-9BB3779C2B08}" type="presOf" srcId="{4666E3F2-96B5-43D3-AE78-35F56C6C0854}" destId="{42A41716-6E10-49E9-827F-F3C85C2C528D}" srcOrd="0" destOrd="0" presId="urn:microsoft.com/office/officeart/2005/8/layout/radial6"/>
    <dgm:cxn modelId="{D2452AB2-F090-4A9F-AD6B-73AD9139386D}" type="presOf" srcId="{DF98B7F1-9CD9-4836-97C4-4983B56F2A72}" destId="{FB097BF7-C7CC-4847-9EB2-62D3DA4DB35B}" srcOrd="0" destOrd="0" presId="urn:microsoft.com/office/officeart/2005/8/layout/radial6"/>
    <dgm:cxn modelId="{0EF4563E-8059-4A8A-835C-3BFAE053C3D3}" type="presOf" srcId="{08BED77D-E0C2-4014-9D96-1C04F5070AB3}" destId="{BB30B1AE-AD12-42E6-9312-3CF93881DAE3}" srcOrd="0" destOrd="0" presId="urn:microsoft.com/office/officeart/2005/8/layout/radial6"/>
    <dgm:cxn modelId="{9FAB5EFE-020C-45D5-B0CB-B62CF65BD1F9}" type="presOf" srcId="{4082692D-AD59-40C8-A1B7-6059F641DA34}" destId="{A4165320-B358-4B93-8360-50FC6740A467}" srcOrd="0" destOrd="0" presId="urn:microsoft.com/office/officeart/2005/8/layout/radial6"/>
    <dgm:cxn modelId="{2B74A74B-E3EC-4A88-B1E9-E86954C6C501}" type="presOf" srcId="{70962104-1AD5-4CDB-ABCA-163BE43F15E4}" destId="{7B6C319A-F069-4B1B-8CDD-F288AA97FA6A}" srcOrd="0" destOrd="0" presId="urn:microsoft.com/office/officeart/2005/8/layout/radial6"/>
    <dgm:cxn modelId="{51536395-2606-4B86-BF52-CFF7165F5464}" type="presOf" srcId="{AD0F4F88-9C54-43D7-986B-555A28EB255D}" destId="{117769E8-0275-414D-BE20-CDFF9A5D6E90}" srcOrd="0" destOrd="0" presId="urn:microsoft.com/office/officeart/2005/8/layout/radial6"/>
    <dgm:cxn modelId="{EBAD55E9-2C14-4AB6-A483-BB4FF37BA663}" type="presParOf" srcId="{799E9676-3D8E-4640-AB41-50E97FE2E18C}" destId="{2E8D252B-986B-40F4-ADB9-B6BA989AC7C5}" srcOrd="0" destOrd="0" presId="urn:microsoft.com/office/officeart/2005/8/layout/radial6"/>
    <dgm:cxn modelId="{D5C7B37F-5E4B-45B3-9E19-394146ABDFF8}" type="presParOf" srcId="{799E9676-3D8E-4640-AB41-50E97FE2E18C}" destId="{BB30B1AE-AD12-42E6-9312-3CF93881DAE3}" srcOrd="1" destOrd="0" presId="urn:microsoft.com/office/officeart/2005/8/layout/radial6"/>
    <dgm:cxn modelId="{64C2B10B-072E-4D37-9C56-3816373E626C}" type="presParOf" srcId="{799E9676-3D8E-4640-AB41-50E97FE2E18C}" destId="{4CD9198E-60CF-4CB5-8B14-9A7AEB6021E9}" srcOrd="2" destOrd="0" presId="urn:microsoft.com/office/officeart/2005/8/layout/radial6"/>
    <dgm:cxn modelId="{0EFA17E7-EE2C-4C37-BA57-05F35043EABE}" type="presParOf" srcId="{799E9676-3D8E-4640-AB41-50E97FE2E18C}" destId="{1617560A-0C34-48E2-BC5F-A053523657A1}" srcOrd="3" destOrd="0" presId="urn:microsoft.com/office/officeart/2005/8/layout/radial6"/>
    <dgm:cxn modelId="{69A68F77-7C72-4721-A309-D6BFACCF16B9}" type="presParOf" srcId="{799E9676-3D8E-4640-AB41-50E97FE2E18C}" destId="{42A41716-6E10-49E9-827F-F3C85C2C528D}" srcOrd="4" destOrd="0" presId="urn:microsoft.com/office/officeart/2005/8/layout/radial6"/>
    <dgm:cxn modelId="{3FD98DB0-EF04-4B54-819F-210F975D99E2}" type="presParOf" srcId="{799E9676-3D8E-4640-AB41-50E97FE2E18C}" destId="{F36F1B5F-199B-4E0D-88B5-0DB8E39D7C21}" srcOrd="5" destOrd="0" presId="urn:microsoft.com/office/officeart/2005/8/layout/radial6"/>
    <dgm:cxn modelId="{ED57BC20-9849-4210-9CFA-DB6D1EA82DF7}" type="presParOf" srcId="{799E9676-3D8E-4640-AB41-50E97FE2E18C}" destId="{117769E8-0275-414D-BE20-CDFF9A5D6E90}" srcOrd="6" destOrd="0" presId="urn:microsoft.com/office/officeart/2005/8/layout/radial6"/>
    <dgm:cxn modelId="{511CD69C-B926-4F5F-B6DC-887B589986DF}" type="presParOf" srcId="{799E9676-3D8E-4640-AB41-50E97FE2E18C}" destId="{A3E7FF1C-637F-4A12-986E-DB4CC7EA4FCF}" srcOrd="7" destOrd="0" presId="urn:microsoft.com/office/officeart/2005/8/layout/radial6"/>
    <dgm:cxn modelId="{821D8949-1F81-4DB0-B647-A96FC3600E0D}" type="presParOf" srcId="{799E9676-3D8E-4640-AB41-50E97FE2E18C}" destId="{3C093C04-3691-441B-B276-0F36423CAE9A}" srcOrd="8" destOrd="0" presId="urn:microsoft.com/office/officeart/2005/8/layout/radial6"/>
    <dgm:cxn modelId="{D83DE742-720D-42D7-B199-3AA0E83D0252}" type="presParOf" srcId="{799E9676-3D8E-4640-AB41-50E97FE2E18C}" destId="{A4165320-B358-4B93-8360-50FC6740A467}" srcOrd="9" destOrd="0" presId="urn:microsoft.com/office/officeart/2005/8/layout/radial6"/>
    <dgm:cxn modelId="{63BA1EDA-A685-4FD2-90F0-471B3BC26409}" type="presParOf" srcId="{799E9676-3D8E-4640-AB41-50E97FE2E18C}" destId="{7B6C319A-F069-4B1B-8CDD-F288AA97FA6A}" srcOrd="10" destOrd="0" presId="urn:microsoft.com/office/officeart/2005/8/layout/radial6"/>
    <dgm:cxn modelId="{7D68778D-1680-4ED0-A4DB-833A2F18FB68}" type="presParOf" srcId="{799E9676-3D8E-4640-AB41-50E97FE2E18C}" destId="{D8A6AAFF-C2C6-4335-AAE6-D443DDF5D22A}" srcOrd="11" destOrd="0" presId="urn:microsoft.com/office/officeart/2005/8/layout/radial6"/>
    <dgm:cxn modelId="{0F7C6DFF-E260-48B1-B434-AED810934021}" type="presParOf" srcId="{799E9676-3D8E-4640-AB41-50E97FE2E18C}" destId="{FB097BF7-C7CC-4847-9EB2-62D3DA4DB35B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00C6592-492B-4A1B-9F6E-FF2EDD558C65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7C06943-E0A4-4030-AC15-C10AB4908675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2800" dirty="0" smtClean="0"/>
            <a:t>BYLINA</a:t>
          </a:r>
          <a:endParaRPr lang="cs-CZ" sz="2800" dirty="0"/>
        </a:p>
      </dgm:t>
    </dgm:pt>
    <dgm:pt modelId="{9DF98682-2A70-42CE-A006-2D22F4F653E8}" type="parTrans" cxnId="{B84F1598-0977-49CA-B06A-36346F79FF41}">
      <dgm:prSet/>
      <dgm:spPr/>
      <dgm:t>
        <a:bodyPr/>
        <a:lstStyle/>
        <a:p>
          <a:endParaRPr lang="cs-CZ"/>
        </a:p>
      </dgm:t>
    </dgm:pt>
    <dgm:pt modelId="{91C8CE96-A27D-42DD-A8F8-BAAE3ABECBB5}" type="sibTrans" cxnId="{B84F1598-0977-49CA-B06A-36346F79FF41}">
      <dgm:prSet/>
      <dgm:spPr/>
      <dgm:t>
        <a:bodyPr/>
        <a:lstStyle/>
        <a:p>
          <a:endParaRPr lang="cs-CZ"/>
        </a:p>
      </dgm:t>
    </dgm:pt>
    <dgm:pt modelId="{9F766CEA-5760-4A19-9DDB-3C534F8064DC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2000" b="1" dirty="0" smtClean="0"/>
            <a:t>BÝLÍ</a:t>
          </a:r>
        </a:p>
        <a:p>
          <a:r>
            <a:rPr lang="cs-CZ" sz="2000" b="1" dirty="0" smtClean="0"/>
            <a:t>(PLEVEL)</a:t>
          </a:r>
          <a:endParaRPr lang="cs-CZ" sz="2000" b="1" dirty="0"/>
        </a:p>
      </dgm:t>
    </dgm:pt>
    <dgm:pt modelId="{173FBD07-1C69-4D06-9D5F-AE3C1E4BB9D1}" type="parTrans" cxnId="{22E19946-FFCC-4D25-83EF-A1E98C1A0F5F}">
      <dgm:prSet/>
      <dgm:spPr/>
      <dgm:t>
        <a:bodyPr/>
        <a:lstStyle/>
        <a:p>
          <a:endParaRPr lang="cs-CZ"/>
        </a:p>
      </dgm:t>
    </dgm:pt>
    <dgm:pt modelId="{A6743D87-35B9-47A9-B6EE-FBB4CBE6FF98}" type="sibTrans" cxnId="{22E19946-FFCC-4D25-83EF-A1E98C1A0F5F}">
      <dgm:prSet/>
      <dgm:spPr/>
      <dgm:t>
        <a:bodyPr/>
        <a:lstStyle/>
        <a:p>
          <a:endParaRPr lang="cs-CZ"/>
        </a:p>
      </dgm:t>
    </dgm:pt>
    <dgm:pt modelId="{F6501E7E-C906-40D1-A856-1A292276DB1F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1600" b="1" dirty="0" smtClean="0"/>
            <a:t>BYLINKOVÝ</a:t>
          </a:r>
          <a:endParaRPr lang="cs-CZ" sz="1600" b="1" dirty="0"/>
        </a:p>
      </dgm:t>
    </dgm:pt>
    <dgm:pt modelId="{F29741A7-B148-48E6-BB0D-C63536FAB664}" type="parTrans" cxnId="{BA9320EA-7E73-4DAD-A865-9D9D60C808BC}">
      <dgm:prSet/>
      <dgm:spPr/>
      <dgm:t>
        <a:bodyPr/>
        <a:lstStyle/>
        <a:p>
          <a:endParaRPr lang="cs-CZ"/>
        </a:p>
      </dgm:t>
    </dgm:pt>
    <dgm:pt modelId="{A6B33A4C-9DE6-4970-B564-7BE0C81250C8}" type="sibTrans" cxnId="{BA9320EA-7E73-4DAD-A865-9D9D60C808BC}">
      <dgm:prSet/>
      <dgm:spPr/>
      <dgm:t>
        <a:bodyPr/>
        <a:lstStyle/>
        <a:p>
          <a:endParaRPr lang="cs-CZ"/>
        </a:p>
      </dgm:t>
    </dgm:pt>
    <dgm:pt modelId="{46161C65-C2D0-47F0-9CFE-D535151E4DF5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1600" b="1" dirty="0" smtClean="0">
              <a:solidFill>
                <a:schemeClr val="bg1"/>
              </a:solidFill>
            </a:rPr>
            <a:t>BÝLOŽRAVEC</a:t>
          </a:r>
          <a:endParaRPr lang="cs-CZ" sz="1600" b="1" dirty="0">
            <a:solidFill>
              <a:schemeClr val="bg1"/>
            </a:solidFill>
          </a:endParaRPr>
        </a:p>
      </dgm:t>
    </dgm:pt>
    <dgm:pt modelId="{148EF2DA-69F8-495E-AFC6-D2CAD40A2D9C}" type="sibTrans" cxnId="{2AE03A31-B043-4770-924E-0A04FD79F840}">
      <dgm:prSet/>
      <dgm:spPr/>
      <dgm:t>
        <a:bodyPr/>
        <a:lstStyle/>
        <a:p>
          <a:endParaRPr lang="cs-CZ"/>
        </a:p>
      </dgm:t>
    </dgm:pt>
    <dgm:pt modelId="{F9F1BDA6-D2ED-4B0E-A11E-8285CE626DF6}" type="parTrans" cxnId="{2AE03A31-B043-4770-924E-0A04FD79F840}">
      <dgm:prSet/>
      <dgm:spPr/>
      <dgm:t>
        <a:bodyPr/>
        <a:lstStyle/>
        <a:p>
          <a:endParaRPr lang="cs-CZ"/>
        </a:p>
      </dgm:t>
    </dgm:pt>
    <dgm:pt modelId="{E0DFE07F-724D-4C07-BF0B-EFCB43498C0A}" type="pres">
      <dgm:prSet presAssocID="{700C6592-492B-4A1B-9F6E-FF2EDD558C6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A794AA-CABE-4178-B163-C40E48ADBDD6}" type="pres">
      <dgm:prSet presAssocID="{07C06943-E0A4-4030-AC15-C10AB4908675}" presName="centerShape" presStyleLbl="node0" presStyleIdx="0" presStyleCnt="1" custScaleX="106009"/>
      <dgm:spPr/>
      <dgm:t>
        <a:bodyPr/>
        <a:lstStyle/>
        <a:p>
          <a:endParaRPr lang="cs-CZ"/>
        </a:p>
      </dgm:t>
    </dgm:pt>
    <dgm:pt modelId="{28FA910A-CC83-49D6-AA1A-61EA929EBDBE}" type="pres">
      <dgm:prSet presAssocID="{9F766CEA-5760-4A19-9DDB-3C534F8064DC}" presName="node" presStyleLbl="node1" presStyleIdx="0" presStyleCnt="3" custScaleX="1390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8A3E5A-B1F6-4EA9-8512-F09D010310E7}" type="pres">
      <dgm:prSet presAssocID="{9F766CEA-5760-4A19-9DDB-3C534F8064DC}" presName="dummy" presStyleCnt="0"/>
      <dgm:spPr/>
    </dgm:pt>
    <dgm:pt modelId="{2AA87EBE-DB9F-45EC-9663-B1AE8605BE2A}" type="pres">
      <dgm:prSet presAssocID="{A6743D87-35B9-47A9-B6EE-FBB4CBE6FF98}" presName="sibTrans" presStyleLbl="sibTrans2D1" presStyleIdx="0" presStyleCnt="3"/>
      <dgm:spPr/>
      <dgm:t>
        <a:bodyPr/>
        <a:lstStyle/>
        <a:p>
          <a:endParaRPr lang="cs-CZ"/>
        </a:p>
      </dgm:t>
    </dgm:pt>
    <dgm:pt modelId="{E54F730D-A6B6-4D28-8A71-D537930151C2}" type="pres">
      <dgm:prSet presAssocID="{46161C65-C2D0-47F0-9CFE-D535151E4DF5}" presName="node" presStyleLbl="node1" presStyleIdx="1" presStyleCnt="3" custScaleX="1629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9D3A5C-54EA-468D-A233-72E959479FCD}" type="pres">
      <dgm:prSet presAssocID="{46161C65-C2D0-47F0-9CFE-D535151E4DF5}" presName="dummy" presStyleCnt="0"/>
      <dgm:spPr/>
    </dgm:pt>
    <dgm:pt modelId="{86DF9F58-A818-450F-9A03-FBC8EC7D3E94}" type="pres">
      <dgm:prSet presAssocID="{148EF2DA-69F8-495E-AFC6-D2CAD40A2D9C}" presName="sibTrans" presStyleLbl="sibTrans2D1" presStyleIdx="1" presStyleCnt="3"/>
      <dgm:spPr/>
      <dgm:t>
        <a:bodyPr/>
        <a:lstStyle/>
        <a:p>
          <a:endParaRPr lang="cs-CZ"/>
        </a:p>
      </dgm:t>
    </dgm:pt>
    <dgm:pt modelId="{F7F22EC4-70FE-484E-B097-DA6F3B66D67E}" type="pres">
      <dgm:prSet presAssocID="{F6501E7E-C906-40D1-A856-1A292276DB1F}" presName="node" presStyleLbl="node1" presStyleIdx="2" presStyleCnt="3" custScaleX="1349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00670D-B4AE-4824-9BC5-0D73EA724963}" type="pres">
      <dgm:prSet presAssocID="{F6501E7E-C906-40D1-A856-1A292276DB1F}" presName="dummy" presStyleCnt="0"/>
      <dgm:spPr/>
    </dgm:pt>
    <dgm:pt modelId="{445C73FC-ABF5-4317-81B8-6E6F0CBB3704}" type="pres">
      <dgm:prSet presAssocID="{A6B33A4C-9DE6-4970-B564-7BE0C81250C8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0745FB49-6A48-4016-906E-F0635A970BAE}" type="presOf" srcId="{A6B33A4C-9DE6-4970-B564-7BE0C81250C8}" destId="{445C73FC-ABF5-4317-81B8-6E6F0CBB3704}" srcOrd="0" destOrd="0" presId="urn:microsoft.com/office/officeart/2005/8/layout/radial6"/>
    <dgm:cxn modelId="{407EE279-F89D-4B7D-810A-A5EE0929EDDB}" type="presOf" srcId="{148EF2DA-69F8-495E-AFC6-D2CAD40A2D9C}" destId="{86DF9F58-A818-450F-9A03-FBC8EC7D3E94}" srcOrd="0" destOrd="0" presId="urn:microsoft.com/office/officeart/2005/8/layout/radial6"/>
    <dgm:cxn modelId="{BA9320EA-7E73-4DAD-A865-9D9D60C808BC}" srcId="{07C06943-E0A4-4030-AC15-C10AB4908675}" destId="{F6501E7E-C906-40D1-A856-1A292276DB1F}" srcOrd="2" destOrd="0" parTransId="{F29741A7-B148-48E6-BB0D-C63536FAB664}" sibTransId="{A6B33A4C-9DE6-4970-B564-7BE0C81250C8}"/>
    <dgm:cxn modelId="{B84F1598-0977-49CA-B06A-36346F79FF41}" srcId="{700C6592-492B-4A1B-9F6E-FF2EDD558C65}" destId="{07C06943-E0A4-4030-AC15-C10AB4908675}" srcOrd="0" destOrd="0" parTransId="{9DF98682-2A70-42CE-A006-2D22F4F653E8}" sibTransId="{91C8CE96-A27D-42DD-A8F8-BAAE3ABECBB5}"/>
    <dgm:cxn modelId="{C9C530FD-62A0-43E7-933D-D1CFAD25D67E}" type="presOf" srcId="{46161C65-C2D0-47F0-9CFE-D535151E4DF5}" destId="{E54F730D-A6B6-4D28-8A71-D537930151C2}" srcOrd="0" destOrd="0" presId="urn:microsoft.com/office/officeart/2005/8/layout/radial6"/>
    <dgm:cxn modelId="{1B3384DF-1015-412E-B149-0E3992A873B7}" type="presOf" srcId="{F6501E7E-C906-40D1-A856-1A292276DB1F}" destId="{F7F22EC4-70FE-484E-B097-DA6F3B66D67E}" srcOrd="0" destOrd="0" presId="urn:microsoft.com/office/officeart/2005/8/layout/radial6"/>
    <dgm:cxn modelId="{623808C7-0FCD-4737-874B-BFD64B602176}" type="presOf" srcId="{07C06943-E0A4-4030-AC15-C10AB4908675}" destId="{6EA794AA-CABE-4178-B163-C40E48ADBDD6}" srcOrd="0" destOrd="0" presId="urn:microsoft.com/office/officeart/2005/8/layout/radial6"/>
    <dgm:cxn modelId="{2AE03A31-B043-4770-924E-0A04FD79F840}" srcId="{07C06943-E0A4-4030-AC15-C10AB4908675}" destId="{46161C65-C2D0-47F0-9CFE-D535151E4DF5}" srcOrd="1" destOrd="0" parTransId="{F9F1BDA6-D2ED-4B0E-A11E-8285CE626DF6}" sibTransId="{148EF2DA-69F8-495E-AFC6-D2CAD40A2D9C}"/>
    <dgm:cxn modelId="{591B4AE6-626F-4569-B57C-2A2E6927FD8B}" type="presOf" srcId="{9F766CEA-5760-4A19-9DDB-3C534F8064DC}" destId="{28FA910A-CC83-49D6-AA1A-61EA929EBDBE}" srcOrd="0" destOrd="0" presId="urn:microsoft.com/office/officeart/2005/8/layout/radial6"/>
    <dgm:cxn modelId="{49C2C8D1-F41D-40F5-892A-9633A4B45CB5}" type="presOf" srcId="{700C6592-492B-4A1B-9F6E-FF2EDD558C65}" destId="{E0DFE07F-724D-4C07-BF0B-EFCB43498C0A}" srcOrd="0" destOrd="0" presId="urn:microsoft.com/office/officeart/2005/8/layout/radial6"/>
    <dgm:cxn modelId="{22E19946-FFCC-4D25-83EF-A1E98C1A0F5F}" srcId="{07C06943-E0A4-4030-AC15-C10AB4908675}" destId="{9F766CEA-5760-4A19-9DDB-3C534F8064DC}" srcOrd="0" destOrd="0" parTransId="{173FBD07-1C69-4D06-9D5F-AE3C1E4BB9D1}" sibTransId="{A6743D87-35B9-47A9-B6EE-FBB4CBE6FF98}"/>
    <dgm:cxn modelId="{17868B20-9FE5-4CF6-AAF1-3C7EE17B45E4}" type="presOf" srcId="{A6743D87-35B9-47A9-B6EE-FBB4CBE6FF98}" destId="{2AA87EBE-DB9F-45EC-9663-B1AE8605BE2A}" srcOrd="0" destOrd="0" presId="urn:microsoft.com/office/officeart/2005/8/layout/radial6"/>
    <dgm:cxn modelId="{8D27E617-334D-4950-837A-F3BFCB36E859}" type="presParOf" srcId="{E0DFE07F-724D-4C07-BF0B-EFCB43498C0A}" destId="{6EA794AA-CABE-4178-B163-C40E48ADBDD6}" srcOrd="0" destOrd="0" presId="urn:microsoft.com/office/officeart/2005/8/layout/radial6"/>
    <dgm:cxn modelId="{4B7FC641-32CB-4819-8849-FE53182FAF3F}" type="presParOf" srcId="{E0DFE07F-724D-4C07-BF0B-EFCB43498C0A}" destId="{28FA910A-CC83-49D6-AA1A-61EA929EBDBE}" srcOrd="1" destOrd="0" presId="urn:microsoft.com/office/officeart/2005/8/layout/radial6"/>
    <dgm:cxn modelId="{330777BC-B31D-4974-B1B1-17166DC0C7D1}" type="presParOf" srcId="{E0DFE07F-724D-4C07-BF0B-EFCB43498C0A}" destId="{B88A3E5A-B1F6-4EA9-8512-F09D010310E7}" srcOrd="2" destOrd="0" presId="urn:microsoft.com/office/officeart/2005/8/layout/radial6"/>
    <dgm:cxn modelId="{62FEA4C5-8E39-4C5B-A7FC-A5B7A150CA7E}" type="presParOf" srcId="{E0DFE07F-724D-4C07-BF0B-EFCB43498C0A}" destId="{2AA87EBE-DB9F-45EC-9663-B1AE8605BE2A}" srcOrd="3" destOrd="0" presId="urn:microsoft.com/office/officeart/2005/8/layout/radial6"/>
    <dgm:cxn modelId="{6F0EFEF8-6184-4127-95AB-9E5DAF6D31D3}" type="presParOf" srcId="{E0DFE07F-724D-4C07-BF0B-EFCB43498C0A}" destId="{E54F730D-A6B6-4D28-8A71-D537930151C2}" srcOrd="4" destOrd="0" presId="urn:microsoft.com/office/officeart/2005/8/layout/radial6"/>
    <dgm:cxn modelId="{C33EA823-5F34-4DFA-92F5-5D952CF03EE2}" type="presParOf" srcId="{E0DFE07F-724D-4C07-BF0B-EFCB43498C0A}" destId="{439D3A5C-54EA-468D-A233-72E959479FCD}" srcOrd="5" destOrd="0" presId="urn:microsoft.com/office/officeart/2005/8/layout/radial6"/>
    <dgm:cxn modelId="{272E0BB4-3F82-42AF-A292-9D0E856044EE}" type="presParOf" srcId="{E0DFE07F-724D-4C07-BF0B-EFCB43498C0A}" destId="{86DF9F58-A818-450F-9A03-FBC8EC7D3E94}" srcOrd="6" destOrd="0" presId="urn:microsoft.com/office/officeart/2005/8/layout/radial6"/>
    <dgm:cxn modelId="{4CA96787-EF85-456B-95DA-4E65658B5C41}" type="presParOf" srcId="{E0DFE07F-724D-4C07-BF0B-EFCB43498C0A}" destId="{F7F22EC4-70FE-484E-B097-DA6F3B66D67E}" srcOrd="7" destOrd="0" presId="urn:microsoft.com/office/officeart/2005/8/layout/radial6"/>
    <dgm:cxn modelId="{354FB6CC-8FA4-4D82-A928-65637C600824}" type="presParOf" srcId="{E0DFE07F-724D-4C07-BF0B-EFCB43498C0A}" destId="{6500670D-B4AE-4824-9BC5-0D73EA724963}" srcOrd="8" destOrd="0" presId="urn:microsoft.com/office/officeart/2005/8/layout/radial6"/>
    <dgm:cxn modelId="{4CA426A2-FAE1-4BF3-A917-EADA7525BB95}" type="presParOf" srcId="{E0DFE07F-724D-4C07-BF0B-EFCB43498C0A}" destId="{445C73FC-ABF5-4317-81B8-6E6F0CBB3704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33F10BC-7264-4D8A-905B-179AC61D8936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40C7997-0272-4A0E-88A6-5763315DBC96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2400" b="1" dirty="0" smtClean="0"/>
            <a:t>KOBYLA</a:t>
          </a:r>
          <a:endParaRPr lang="cs-CZ" sz="2400" b="1" dirty="0"/>
        </a:p>
      </dgm:t>
    </dgm:pt>
    <dgm:pt modelId="{B07FDD13-AC9A-4768-9E84-4055181D323E}" type="parTrans" cxnId="{D24D1345-BB08-4ED7-9E55-036103E82400}">
      <dgm:prSet/>
      <dgm:spPr/>
      <dgm:t>
        <a:bodyPr/>
        <a:lstStyle/>
        <a:p>
          <a:endParaRPr lang="cs-CZ"/>
        </a:p>
      </dgm:t>
    </dgm:pt>
    <dgm:pt modelId="{2F745538-99B1-4AE3-9B05-31FE66ED3D99}" type="sibTrans" cxnId="{D24D1345-BB08-4ED7-9E55-036103E82400}">
      <dgm:prSet/>
      <dgm:spPr/>
      <dgm:t>
        <a:bodyPr/>
        <a:lstStyle/>
        <a:p>
          <a:endParaRPr lang="cs-CZ"/>
        </a:p>
      </dgm:t>
    </dgm:pt>
    <dgm:pt modelId="{4283E068-8BF4-4F89-ADBC-1709E1F23ACB}">
      <dgm:prSet phldrT="[Text]"/>
      <dgm:spPr>
        <a:solidFill>
          <a:srgbClr val="7030A0"/>
        </a:solidFill>
      </dgm:spPr>
      <dgm:t>
        <a:bodyPr/>
        <a:lstStyle/>
        <a:p>
          <a:r>
            <a:rPr lang="cs-CZ" b="1" dirty="0" smtClean="0"/>
            <a:t>KOBYLÍ</a:t>
          </a:r>
          <a:endParaRPr lang="cs-CZ" b="1" dirty="0"/>
        </a:p>
      </dgm:t>
    </dgm:pt>
    <dgm:pt modelId="{47BBEF9B-AC84-4383-B069-E01D1943400A}" type="parTrans" cxnId="{43B73570-EC5E-4869-AD8C-40C3F1FCA348}">
      <dgm:prSet/>
      <dgm:spPr/>
      <dgm:t>
        <a:bodyPr/>
        <a:lstStyle/>
        <a:p>
          <a:endParaRPr lang="cs-CZ"/>
        </a:p>
      </dgm:t>
    </dgm:pt>
    <dgm:pt modelId="{936B14DE-7578-4D44-925D-14EEB4AC3E82}" type="sibTrans" cxnId="{43B73570-EC5E-4869-AD8C-40C3F1FCA348}">
      <dgm:prSet/>
      <dgm:spPr/>
      <dgm:t>
        <a:bodyPr/>
        <a:lstStyle/>
        <a:p>
          <a:endParaRPr lang="cs-CZ"/>
        </a:p>
      </dgm:t>
    </dgm:pt>
    <dgm:pt modelId="{D775A0CA-1669-48CE-A3F5-29AC7DF90812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1600" b="1" dirty="0" smtClean="0"/>
            <a:t>KOBYLISY</a:t>
          </a:r>
          <a:endParaRPr lang="cs-CZ" sz="1600" b="1" dirty="0"/>
        </a:p>
      </dgm:t>
    </dgm:pt>
    <dgm:pt modelId="{33DC98A0-BF88-4DEC-AA4E-EEFB7BC194E0}" type="parTrans" cxnId="{1E4B9D6C-22E0-497B-8EE5-69E24B0FF626}">
      <dgm:prSet/>
      <dgm:spPr/>
      <dgm:t>
        <a:bodyPr/>
        <a:lstStyle/>
        <a:p>
          <a:endParaRPr lang="cs-CZ"/>
        </a:p>
      </dgm:t>
    </dgm:pt>
    <dgm:pt modelId="{B209844A-9DEA-4B61-A20F-3632549E65EB}" type="sibTrans" cxnId="{1E4B9D6C-22E0-497B-8EE5-69E24B0FF626}">
      <dgm:prSet/>
      <dgm:spPr/>
      <dgm:t>
        <a:bodyPr/>
        <a:lstStyle/>
        <a:p>
          <a:endParaRPr lang="cs-CZ"/>
        </a:p>
      </dgm:t>
    </dgm:pt>
    <dgm:pt modelId="{364A56C7-2D8F-43A5-BED7-78BE7D56C1FE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1600" b="1" dirty="0" smtClean="0"/>
            <a:t>KOBYLKA</a:t>
          </a:r>
          <a:endParaRPr lang="cs-CZ" sz="1600" b="1" dirty="0"/>
        </a:p>
      </dgm:t>
    </dgm:pt>
    <dgm:pt modelId="{A4A9676E-D572-4108-A670-475D3DA27A07}" type="parTrans" cxnId="{CC5246F3-CC90-4A6D-A4D8-6377F20D6F6F}">
      <dgm:prSet/>
      <dgm:spPr/>
      <dgm:t>
        <a:bodyPr/>
        <a:lstStyle/>
        <a:p>
          <a:endParaRPr lang="cs-CZ"/>
        </a:p>
      </dgm:t>
    </dgm:pt>
    <dgm:pt modelId="{C48E9A83-A27A-4B11-891E-23B878C6DB34}" type="sibTrans" cxnId="{CC5246F3-CC90-4A6D-A4D8-6377F20D6F6F}">
      <dgm:prSet/>
      <dgm:spPr/>
      <dgm:t>
        <a:bodyPr/>
        <a:lstStyle/>
        <a:p>
          <a:endParaRPr lang="cs-CZ"/>
        </a:p>
      </dgm:t>
    </dgm:pt>
    <dgm:pt modelId="{7DDCF9EA-E11E-42D7-88D7-194486169ECF}" type="pres">
      <dgm:prSet presAssocID="{233F10BC-7264-4D8A-905B-179AC61D8936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8FE57E-0C3F-4BC9-A8DB-722A0A17088E}" type="pres">
      <dgm:prSet presAssocID="{140C7997-0272-4A0E-88A6-5763315DBC96}" presName="centerShape" presStyleLbl="node0" presStyleIdx="0" presStyleCnt="1" custScaleX="116328"/>
      <dgm:spPr/>
      <dgm:t>
        <a:bodyPr/>
        <a:lstStyle/>
        <a:p>
          <a:endParaRPr lang="cs-CZ"/>
        </a:p>
      </dgm:t>
    </dgm:pt>
    <dgm:pt modelId="{9A1EF088-2C94-4E6A-BA88-E8CE40210AF8}" type="pres">
      <dgm:prSet presAssocID="{4283E068-8BF4-4F89-ADBC-1709E1F23ACB}" presName="node" presStyleLbl="node1" presStyleIdx="0" presStyleCnt="3" custRadScaleRad="100158" custRadScaleInc="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22EFE3-DDD7-4BA8-B7B3-10ABE99E5D4D}" type="pres">
      <dgm:prSet presAssocID="{4283E068-8BF4-4F89-ADBC-1709E1F23ACB}" presName="dummy" presStyleCnt="0"/>
      <dgm:spPr/>
    </dgm:pt>
    <dgm:pt modelId="{70EFD698-A9B0-40AC-9B16-15862F8F4306}" type="pres">
      <dgm:prSet presAssocID="{936B14DE-7578-4D44-925D-14EEB4AC3E82}" presName="sibTrans" presStyleLbl="sibTrans2D1" presStyleIdx="0" presStyleCnt="3"/>
      <dgm:spPr/>
      <dgm:t>
        <a:bodyPr/>
        <a:lstStyle/>
        <a:p>
          <a:endParaRPr lang="cs-CZ"/>
        </a:p>
      </dgm:t>
    </dgm:pt>
    <dgm:pt modelId="{01602686-A0D6-4C39-AB46-B4BA4E4139CE}" type="pres">
      <dgm:prSet presAssocID="{D775A0CA-1669-48CE-A3F5-29AC7DF90812}" presName="node" presStyleLbl="node1" presStyleIdx="1" presStyleCnt="3" custScaleX="1264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DA565F-B982-44F7-9F9E-6994D3E5869B}" type="pres">
      <dgm:prSet presAssocID="{D775A0CA-1669-48CE-A3F5-29AC7DF90812}" presName="dummy" presStyleCnt="0"/>
      <dgm:spPr/>
    </dgm:pt>
    <dgm:pt modelId="{0F4C8AFB-35D9-43DE-9C5D-29CABC189800}" type="pres">
      <dgm:prSet presAssocID="{B209844A-9DEA-4B61-A20F-3632549E65EB}" presName="sibTrans" presStyleLbl="sibTrans2D1" presStyleIdx="1" presStyleCnt="3"/>
      <dgm:spPr/>
      <dgm:t>
        <a:bodyPr/>
        <a:lstStyle/>
        <a:p>
          <a:endParaRPr lang="cs-CZ"/>
        </a:p>
      </dgm:t>
    </dgm:pt>
    <dgm:pt modelId="{7D8B3481-CF32-4FB8-BC70-481BE89749DD}" type="pres">
      <dgm:prSet presAssocID="{364A56C7-2D8F-43A5-BED7-78BE7D56C1FE}" presName="node" presStyleLbl="node1" presStyleIdx="2" presStyleCnt="3" custScaleX="1219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9838CA-F08C-482A-B403-8077B7A59D14}" type="pres">
      <dgm:prSet presAssocID="{364A56C7-2D8F-43A5-BED7-78BE7D56C1FE}" presName="dummy" presStyleCnt="0"/>
      <dgm:spPr/>
    </dgm:pt>
    <dgm:pt modelId="{3C9AC142-2A1B-42A4-A3B6-FCBF916A8098}" type="pres">
      <dgm:prSet presAssocID="{C48E9A83-A27A-4B11-891E-23B878C6DB34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43B73570-EC5E-4869-AD8C-40C3F1FCA348}" srcId="{140C7997-0272-4A0E-88A6-5763315DBC96}" destId="{4283E068-8BF4-4F89-ADBC-1709E1F23ACB}" srcOrd="0" destOrd="0" parTransId="{47BBEF9B-AC84-4383-B069-E01D1943400A}" sibTransId="{936B14DE-7578-4D44-925D-14EEB4AC3E82}"/>
    <dgm:cxn modelId="{318EF7E0-2D43-4497-9EBF-86AF5A3AE1B9}" type="presOf" srcId="{936B14DE-7578-4D44-925D-14EEB4AC3E82}" destId="{70EFD698-A9B0-40AC-9B16-15862F8F4306}" srcOrd="0" destOrd="0" presId="urn:microsoft.com/office/officeart/2005/8/layout/radial6"/>
    <dgm:cxn modelId="{D24D1345-BB08-4ED7-9E55-036103E82400}" srcId="{233F10BC-7264-4D8A-905B-179AC61D8936}" destId="{140C7997-0272-4A0E-88A6-5763315DBC96}" srcOrd="0" destOrd="0" parTransId="{B07FDD13-AC9A-4768-9E84-4055181D323E}" sibTransId="{2F745538-99B1-4AE3-9B05-31FE66ED3D99}"/>
    <dgm:cxn modelId="{CC5246F3-CC90-4A6D-A4D8-6377F20D6F6F}" srcId="{140C7997-0272-4A0E-88A6-5763315DBC96}" destId="{364A56C7-2D8F-43A5-BED7-78BE7D56C1FE}" srcOrd="2" destOrd="0" parTransId="{A4A9676E-D572-4108-A670-475D3DA27A07}" sibTransId="{C48E9A83-A27A-4B11-891E-23B878C6DB34}"/>
    <dgm:cxn modelId="{6CBF21F1-1E2A-4EA6-878C-0D1834EDEBD0}" type="presOf" srcId="{C48E9A83-A27A-4B11-891E-23B878C6DB34}" destId="{3C9AC142-2A1B-42A4-A3B6-FCBF916A8098}" srcOrd="0" destOrd="0" presId="urn:microsoft.com/office/officeart/2005/8/layout/radial6"/>
    <dgm:cxn modelId="{F0475CCB-A267-4A26-A4BA-6DE1223B90B6}" type="presOf" srcId="{B209844A-9DEA-4B61-A20F-3632549E65EB}" destId="{0F4C8AFB-35D9-43DE-9C5D-29CABC189800}" srcOrd="0" destOrd="0" presId="urn:microsoft.com/office/officeart/2005/8/layout/radial6"/>
    <dgm:cxn modelId="{EA372730-1786-4B1F-9E2C-08E7A2DBBB51}" type="presOf" srcId="{233F10BC-7264-4D8A-905B-179AC61D8936}" destId="{7DDCF9EA-E11E-42D7-88D7-194486169ECF}" srcOrd="0" destOrd="0" presId="urn:microsoft.com/office/officeart/2005/8/layout/radial6"/>
    <dgm:cxn modelId="{72ADDBC2-B34A-4A23-AB77-D74812F045F5}" type="presOf" srcId="{4283E068-8BF4-4F89-ADBC-1709E1F23ACB}" destId="{9A1EF088-2C94-4E6A-BA88-E8CE40210AF8}" srcOrd="0" destOrd="0" presId="urn:microsoft.com/office/officeart/2005/8/layout/radial6"/>
    <dgm:cxn modelId="{4809A3F0-C2AE-403D-A2FA-1887452D4772}" type="presOf" srcId="{140C7997-0272-4A0E-88A6-5763315DBC96}" destId="{A08FE57E-0C3F-4BC9-A8DB-722A0A17088E}" srcOrd="0" destOrd="0" presId="urn:microsoft.com/office/officeart/2005/8/layout/radial6"/>
    <dgm:cxn modelId="{1E4B9D6C-22E0-497B-8EE5-69E24B0FF626}" srcId="{140C7997-0272-4A0E-88A6-5763315DBC96}" destId="{D775A0CA-1669-48CE-A3F5-29AC7DF90812}" srcOrd="1" destOrd="0" parTransId="{33DC98A0-BF88-4DEC-AA4E-EEFB7BC194E0}" sibTransId="{B209844A-9DEA-4B61-A20F-3632549E65EB}"/>
    <dgm:cxn modelId="{38D94239-927E-4599-9623-27D6FCCDD653}" type="presOf" srcId="{D775A0CA-1669-48CE-A3F5-29AC7DF90812}" destId="{01602686-A0D6-4C39-AB46-B4BA4E4139CE}" srcOrd="0" destOrd="0" presId="urn:microsoft.com/office/officeart/2005/8/layout/radial6"/>
    <dgm:cxn modelId="{65FEF69E-15A6-4657-B104-F6C7E0F8CCF8}" type="presOf" srcId="{364A56C7-2D8F-43A5-BED7-78BE7D56C1FE}" destId="{7D8B3481-CF32-4FB8-BC70-481BE89749DD}" srcOrd="0" destOrd="0" presId="urn:microsoft.com/office/officeart/2005/8/layout/radial6"/>
    <dgm:cxn modelId="{58F839BC-6D48-419A-964E-E170CAFB16E5}" type="presParOf" srcId="{7DDCF9EA-E11E-42D7-88D7-194486169ECF}" destId="{A08FE57E-0C3F-4BC9-A8DB-722A0A17088E}" srcOrd="0" destOrd="0" presId="urn:microsoft.com/office/officeart/2005/8/layout/radial6"/>
    <dgm:cxn modelId="{97EC5BC9-73A1-4F2A-9A12-7D63B0C56141}" type="presParOf" srcId="{7DDCF9EA-E11E-42D7-88D7-194486169ECF}" destId="{9A1EF088-2C94-4E6A-BA88-E8CE40210AF8}" srcOrd="1" destOrd="0" presId="urn:microsoft.com/office/officeart/2005/8/layout/radial6"/>
    <dgm:cxn modelId="{525D274C-FC50-418A-9057-F43E3603F279}" type="presParOf" srcId="{7DDCF9EA-E11E-42D7-88D7-194486169ECF}" destId="{6422EFE3-DDD7-4BA8-B7B3-10ABE99E5D4D}" srcOrd="2" destOrd="0" presId="urn:microsoft.com/office/officeart/2005/8/layout/radial6"/>
    <dgm:cxn modelId="{D1EB44BE-9A54-402A-A55F-3239AA5CFC57}" type="presParOf" srcId="{7DDCF9EA-E11E-42D7-88D7-194486169ECF}" destId="{70EFD698-A9B0-40AC-9B16-15862F8F4306}" srcOrd="3" destOrd="0" presId="urn:microsoft.com/office/officeart/2005/8/layout/radial6"/>
    <dgm:cxn modelId="{F3055975-D67F-4FF7-81E6-416222D4E6A3}" type="presParOf" srcId="{7DDCF9EA-E11E-42D7-88D7-194486169ECF}" destId="{01602686-A0D6-4C39-AB46-B4BA4E4139CE}" srcOrd="4" destOrd="0" presId="urn:microsoft.com/office/officeart/2005/8/layout/radial6"/>
    <dgm:cxn modelId="{665B6D6E-3463-4121-8D94-D9914D7B2BD2}" type="presParOf" srcId="{7DDCF9EA-E11E-42D7-88D7-194486169ECF}" destId="{89DA565F-B982-44F7-9F9E-6994D3E5869B}" srcOrd="5" destOrd="0" presId="urn:microsoft.com/office/officeart/2005/8/layout/radial6"/>
    <dgm:cxn modelId="{7FF317C8-B509-4A62-A570-52870C5703DE}" type="presParOf" srcId="{7DDCF9EA-E11E-42D7-88D7-194486169ECF}" destId="{0F4C8AFB-35D9-43DE-9C5D-29CABC189800}" srcOrd="6" destOrd="0" presId="urn:microsoft.com/office/officeart/2005/8/layout/radial6"/>
    <dgm:cxn modelId="{E2C0A831-92B6-40D0-84C2-A765111FA2E5}" type="presParOf" srcId="{7DDCF9EA-E11E-42D7-88D7-194486169ECF}" destId="{7D8B3481-CF32-4FB8-BC70-481BE89749DD}" srcOrd="7" destOrd="0" presId="urn:microsoft.com/office/officeart/2005/8/layout/radial6"/>
    <dgm:cxn modelId="{CA1B899A-9CAE-490E-87DE-1A52E4A3878C}" type="presParOf" srcId="{7DDCF9EA-E11E-42D7-88D7-194486169ECF}" destId="{F89838CA-F08C-482A-B403-8077B7A59D14}" srcOrd="8" destOrd="0" presId="urn:microsoft.com/office/officeart/2005/8/layout/radial6"/>
    <dgm:cxn modelId="{A9B334DD-8F73-4D59-B31A-D13331FA7EEF}" type="presParOf" srcId="{7DDCF9EA-E11E-42D7-88D7-194486169ECF}" destId="{3C9AC142-2A1B-42A4-A3B6-FCBF916A8098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8E4EF36-D4C6-4814-A96B-41B9E91B8BB8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85E01C-7080-4495-950F-FACAEB26ED6F}">
      <dgm:prSet phldrT="[Text]"/>
      <dgm:spPr>
        <a:solidFill>
          <a:srgbClr val="FFFF00"/>
        </a:solidFill>
      </dgm:spPr>
      <dgm:t>
        <a:bodyPr/>
        <a:lstStyle/>
        <a:p>
          <a:r>
            <a:rPr lang="cs-CZ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BÝK</a:t>
          </a:r>
          <a:endParaRPr lang="cs-CZ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44EB4F6-DA6B-4BAF-B824-9AEFC8FAC81F}" type="parTrans" cxnId="{9BF9FD41-2D2C-43B2-857E-A1492F1EA893}">
      <dgm:prSet/>
      <dgm:spPr/>
      <dgm:t>
        <a:bodyPr/>
        <a:lstStyle/>
        <a:p>
          <a:endParaRPr lang="cs-CZ"/>
        </a:p>
      </dgm:t>
    </dgm:pt>
    <dgm:pt modelId="{5088F8D4-259F-4028-BCC7-65241D729E59}" type="sibTrans" cxnId="{9BF9FD41-2D2C-43B2-857E-A1492F1EA893}">
      <dgm:prSet/>
      <dgm:spPr/>
      <dgm:t>
        <a:bodyPr/>
        <a:lstStyle/>
        <a:p>
          <a:endParaRPr lang="cs-CZ"/>
        </a:p>
      </dgm:t>
    </dgm:pt>
    <dgm:pt modelId="{46AB016A-F4AF-4F58-82A9-267C4F128A4E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1600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BÝKOVEC</a:t>
          </a:r>
          <a:endParaRPr lang="cs-CZ" sz="1600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60955E5-AEB3-4B14-A1D4-63D9CA55CCCC}" type="parTrans" cxnId="{C6251DC4-A771-4A83-AEDD-2BDE7F1A4927}">
      <dgm:prSet/>
      <dgm:spPr/>
      <dgm:t>
        <a:bodyPr/>
        <a:lstStyle/>
        <a:p>
          <a:endParaRPr lang="cs-CZ"/>
        </a:p>
      </dgm:t>
    </dgm:pt>
    <dgm:pt modelId="{36D4B15D-CDBA-4624-9BDE-8D656488B4C2}" type="sibTrans" cxnId="{C6251DC4-A771-4A83-AEDD-2BDE7F1A4927}">
      <dgm:prSet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D7BF86BB-1D94-480C-AC81-231294BFDCE2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1600" b="1" dirty="0" smtClean="0">
              <a:solidFill>
                <a:schemeClr val="tx1"/>
              </a:solidFill>
            </a:rPr>
            <a:t>BÝKOVICE</a:t>
          </a:r>
          <a:endParaRPr lang="cs-CZ" sz="1600" b="1" dirty="0">
            <a:solidFill>
              <a:schemeClr val="tx1"/>
            </a:solidFill>
          </a:endParaRPr>
        </a:p>
      </dgm:t>
    </dgm:pt>
    <dgm:pt modelId="{2C675FBB-0604-443B-8BBA-4769039A992B}" type="parTrans" cxnId="{F3116E01-7683-479D-80FF-65D3F9A25073}">
      <dgm:prSet/>
      <dgm:spPr/>
      <dgm:t>
        <a:bodyPr/>
        <a:lstStyle/>
        <a:p>
          <a:endParaRPr lang="cs-CZ"/>
        </a:p>
      </dgm:t>
    </dgm:pt>
    <dgm:pt modelId="{195F4E09-24A1-47D5-9D12-A717514374A2}" type="sibTrans" cxnId="{F3116E01-7683-479D-80FF-65D3F9A25073}">
      <dgm:prSet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488AE3DB-CD7A-430A-8A11-545188CE537F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1600" b="1" dirty="0" smtClean="0">
              <a:solidFill>
                <a:schemeClr val="tx1"/>
              </a:solidFill>
            </a:rPr>
            <a:t>BÝČEK</a:t>
          </a:r>
          <a:endParaRPr lang="cs-CZ" sz="1600" b="1" dirty="0">
            <a:solidFill>
              <a:schemeClr val="tx1"/>
            </a:solidFill>
          </a:endParaRPr>
        </a:p>
      </dgm:t>
    </dgm:pt>
    <dgm:pt modelId="{D3A71835-DA0B-4D1E-829B-08D494734F06}" type="parTrans" cxnId="{D8946ACC-54E9-4514-BDFE-D2BD8E237D3F}">
      <dgm:prSet/>
      <dgm:spPr/>
      <dgm:t>
        <a:bodyPr/>
        <a:lstStyle/>
        <a:p>
          <a:endParaRPr lang="cs-CZ"/>
        </a:p>
      </dgm:t>
    </dgm:pt>
    <dgm:pt modelId="{B510FED2-EAE0-42A9-B885-932D9FBAA52E}" type="sibTrans" cxnId="{D8946ACC-54E9-4514-BDFE-D2BD8E237D3F}">
      <dgm:prSet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A748DC67-91E7-4C05-BB32-1F398977CFEA}" type="pres">
      <dgm:prSet presAssocID="{88E4EF36-D4C6-4814-A96B-41B9E91B8BB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CA93ED-4986-494E-B59E-943752149979}" type="pres">
      <dgm:prSet presAssocID="{3185E01C-7080-4495-950F-FACAEB26ED6F}" presName="centerShape" presStyleLbl="node0" presStyleIdx="0" presStyleCnt="1" custLinFactNeighborX="776" custLinFactNeighborY="-532"/>
      <dgm:spPr/>
      <dgm:t>
        <a:bodyPr/>
        <a:lstStyle/>
        <a:p>
          <a:endParaRPr lang="cs-CZ"/>
        </a:p>
      </dgm:t>
    </dgm:pt>
    <dgm:pt modelId="{A636E1AD-411D-4B18-A770-6ED0CD64AF22}" type="pres">
      <dgm:prSet presAssocID="{46AB016A-F4AF-4F58-82A9-267C4F128A4E}" presName="node" presStyleLbl="node1" presStyleIdx="0" presStyleCnt="3" custScaleX="125488" custRadScaleRad="100046" custRadScaleInc="-23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A3DCC3-3C59-4E63-88B5-2560EF0EA84A}" type="pres">
      <dgm:prSet presAssocID="{46AB016A-F4AF-4F58-82A9-267C4F128A4E}" presName="dummy" presStyleCnt="0"/>
      <dgm:spPr/>
    </dgm:pt>
    <dgm:pt modelId="{114E7AE7-9D73-4434-86AD-AF99E54DADBF}" type="pres">
      <dgm:prSet presAssocID="{36D4B15D-CDBA-4624-9BDE-8D656488B4C2}" presName="sibTrans" presStyleLbl="sibTrans2D1" presStyleIdx="0" presStyleCnt="3"/>
      <dgm:spPr/>
      <dgm:t>
        <a:bodyPr/>
        <a:lstStyle/>
        <a:p>
          <a:endParaRPr lang="cs-CZ"/>
        </a:p>
      </dgm:t>
    </dgm:pt>
    <dgm:pt modelId="{D0C87F72-EA51-4A86-BACF-5F81605576BE}" type="pres">
      <dgm:prSet presAssocID="{D7BF86BB-1D94-480C-AC81-231294BFDCE2}" presName="node" presStyleLbl="node1" presStyleIdx="1" presStyleCnt="3" custScaleX="1488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B574C1-C9F5-48A5-8683-DF6BB8433AF2}" type="pres">
      <dgm:prSet presAssocID="{D7BF86BB-1D94-480C-AC81-231294BFDCE2}" presName="dummy" presStyleCnt="0"/>
      <dgm:spPr/>
    </dgm:pt>
    <dgm:pt modelId="{2B9300E2-209A-48A2-A01D-D1F4127492C1}" type="pres">
      <dgm:prSet presAssocID="{195F4E09-24A1-47D5-9D12-A717514374A2}" presName="sibTrans" presStyleLbl="sibTrans2D1" presStyleIdx="1" presStyleCnt="3" custLinFactNeighborX="2408" custLinFactNeighborY="1635"/>
      <dgm:spPr/>
      <dgm:t>
        <a:bodyPr/>
        <a:lstStyle/>
        <a:p>
          <a:endParaRPr lang="cs-CZ"/>
        </a:p>
      </dgm:t>
    </dgm:pt>
    <dgm:pt modelId="{826CAECE-976A-4E36-B5BC-33418DDE38C7}" type="pres">
      <dgm:prSet presAssocID="{488AE3DB-CD7A-430A-8A11-545188CE537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E927EA-E307-490B-92B2-E4464660E70B}" type="pres">
      <dgm:prSet presAssocID="{488AE3DB-CD7A-430A-8A11-545188CE537F}" presName="dummy" presStyleCnt="0"/>
      <dgm:spPr/>
    </dgm:pt>
    <dgm:pt modelId="{1107C2D3-C705-46F8-A1B2-3BE1E1B63989}" type="pres">
      <dgm:prSet presAssocID="{B510FED2-EAE0-42A9-B885-932D9FBAA52E}" presName="sibTrans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748DF2A3-18D4-4A81-B2C2-A9495B77BB34}" type="presOf" srcId="{488AE3DB-CD7A-430A-8A11-545188CE537F}" destId="{826CAECE-976A-4E36-B5BC-33418DDE38C7}" srcOrd="0" destOrd="0" presId="urn:microsoft.com/office/officeart/2005/8/layout/radial6"/>
    <dgm:cxn modelId="{1F3B540E-9D0D-42D3-9D80-EB4CBAE4DDD2}" type="presOf" srcId="{88E4EF36-D4C6-4814-A96B-41B9E91B8BB8}" destId="{A748DC67-91E7-4C05-BB32-1F398977CFEA}" srcOrd="0" destOrd="0" presId="urn:microsoft.com/office/officeart/2005/8/layout/radial6"/>
    <dgm:cxn modelId="{CD61FAF9-CC57-4023-A7C8-61CC9B04B8C5}" type="presOf" srcId="{3185E01C-7080-4495-950F-FACAEB26ED6F}" destId="{BACA93ED-4986-494E-B59E-943752149979}" srcOrd="0" destOrd="0" presId="urn:microsoft.com/office/officeart/2005/8/layout/radial6"/>
    <dgm:cxn modelId="{15EBE32C-719E-4B38-B9B5-79A455B71752}" type="presOf" srcId="{36D4B15D-CDBA-4624-9BDE-8D656488B4C2}" destId="{114E7AE7-9D73-4434-86AD-AF99E54DADBF}" srcOrd="0" destOrd="0" presId="urn:microsoft.com/office/officeart/2005/8/layout/radial6"/>
    <dgm:cxn modelId="{515966B7-518D-4F95-8B6E-5C8446D6D41C}" type="presOf" srcId="{D7BF86BB-1D94-480C-AC81-231294BFDCE2}" destId="{D0C87F72-EA51-4A86-BACF-5F81605576BE}" srcOrd="0" destOrd="0" presId="urn:microsoft.com/office/officeart/2005/8/layout/radial6"/>
    <dgm:cxn modelId="{D8946ACC-54E9-4514-BDFE-D2BD8E237D3F}" srcId="{3185E01C-7080-4495-950F-FACAEB26ED6F}" destId="{488AE3DB-CD7A-430A-8A11-545188CE537F}" srcOrd="2" destOrd="0" parTransId="{D3A71835-DA0B-4D1E-829B-08D494734F06}" sibTransId="{B510FED2-EAE0-42A9-B885-932D9FBAA52E}"/>
    <dgm:cxn modelId="{9BF9FD41-2D2C-43B2-857E-A1492F1EA893}" srcId="{88E4EF36-D4C6-4814-A96B-41B9E91B8BB8}" destId="{3185E01C-7080-4495-950F-FACAEB26ED6F}" srcOrd="0" destOrd="0" parTransId="{E44EB4F6-DA6B-4BAF-B824-9AEFC8FAC81F}" sibTransId="{5088F8D4-259F-4028-BCC7-65241D729E59}"/>
    <dgm:cxn modelId="{C6251DC4-A771-4A83-AEDD-2BDE7F1A4927}" srcId="{3185E01C-7080-4495-950F-FACAEB26ED6F}" destId="{46AB016A-F4AF-4F58-82A9-267C4F128A4E}" srcOrd="0" destOrd="0" parTransId="{660955E5-AEB3-4B14-A1D4-63D9CA55CCCC}" sibTransId="{36D4B15D-CDBA-4624-9BDE-8D656488B4C2}"/>
    <dgm:cxn modelId="{F3116E01-7683-479D-80FF-65D3F9A25073}" srcId="{3185E01C-7080-4495-950F-FACAEB26ED6F}" destId="{D7BF86BB-1D94-480C-AC81-231294BFDCE2}" srcOrd="1" destOrd="0" parTransId="{2C675FBB-0604-443B-8BBA-4769039A992B}" sibTransId="{195F4E09-24A1-47D5-9D12-A717514374A2}"/>
    <dgm:cxn modelId="{3AC935B4-D624-41BB-8412-BE7E2DF4BF70}" type="presOf" srcId="{195F4E09-24A1-47D5-9D12-A717514374A2}" destId="{2B9300E2-209A-48A2-A01D-D1F4127492C1}" srcOrd="0" destOrd="0" presId="urn:microsoft.com/office/officeart/2005/8/layout/radial6"/>
    <dgm:cxn modelId="{39A6C097-D861-455E-89CE-671AC5E091ED}" type="presOf" srcId="{B510FED2-EAE0-42A9-B885-932D9FBAA52E}" destId="{1107C2D3-C705-46F8-A1B2-3BE1E1B63989}" srcOrd="0" destOrd="0" presId="urn:microsoft.com/office/officeart/2005/8/layout/radial6"/>
    <dgm:cxn modelId="{1ECBD311-0105-4F15-B8E8-07C0C052A769}" type="presOf" srcId="{46AB016A-F4AF-4F58-82A9-267C4F128A4E}" destId="{A636E1AD-411D-4B18-A770-6ED0CD64AF22}" srcOrd="0" destOrd="0" presId="urn:microsoft.com/office/officeart/2005/8/layout/radial6"/>
    <dgm:cxn modelId="{B1EE5E15-8FB6-42AD-A5CA-A7327672BE22}" type="presParOf" srcId="{A748DC67-91E7-4C05-BB32-1F398977CFEA}" destId="{BACA93ED-4986-494E-B59E-943752149979}" srcOrd="0" destOrd="0" presId="urn:microsoft.com/office/officeart/2005/8/layout/radial6"/>
    <dgm:cxn modelId="{FEAA5C9D-9CFA-48EA-BD98-9DDE052D7CBA}" type="presParOf" srcId="{A748DC67-91E7-4C05-BB32-1F398977CFEA}" destId="{A636E1AD-411D-4B18-A770-6ED0CD64AF22}" srcOrd="1" destOrd="0" presId="urn:microsoft.com/office/officeart/2005/8/layout/radial6"/>
    <dgm:cxn modelId="{0B2ACA7E-EB91-4883-B31C-129919C1DCA5}" type="presParOf" srcId="{A748DC67-91E7-4C05-BB32-1F398977CFEA}" destId="{12A3DCC3-3C59-4E63-88B5-2560EF0EA84A}" srcOrd="2" destOrd="0" presId="urn:microsoft.com/office/officeart/2005/8/layout/radial6"/>
    <dgm:cxn modelId="{1AEAC085-BB5A-428F-B3DF-7E9C4D062429}" type="presParOf" srcId="{A748DC67-91E7-4C05-BB32-1F398977CFEA}" destId="{114E7AE7-9D73-4434-86AD-AF99E54DADBF}" srcOrd="3" destOrd="0" presId="urn:microsoft.com/office/officeart/2005/8/layout/radial6"/>
    <dgm:cxn modelId="{FC412962-22AC-4684-843C-DFB1D25217AA}" type="presParOf" srcId="{A748DC67-91E7-4C05-BB32-1F398977CFEA}" destId="{D0C87F72-EA51-4A86-BACF-5F81605576BE}" srcOrd="4" destOrd="0" presId="urn:microsoft.com/office/officeart/2005/8/layout/radial6"/>
    <dgm:cxn modelId="{14F474A9-5F1F-43A3-BC2A-041D0EA7B0F1}" type="presParOf" srcId="{A748DC67-91E7-4C05-BB32-1F398977CFEA}" destId="{2BB574C1-C9F5-48A5-8683-DF6BB8433AF2}" srcOrd="5" destOrd="0" presId="urn:microsoft.com/office/officeart/2005/8/layout/radial6"/>
    <dgm:cxn modelId="{49E98F5A-62E1-4204-A9EB-FD17393B0F31}" type="presParOf" srcId="{A748DC67-91E7-4C05-BB32-1F398977CFEA}" destId="{2B9300E2-209A-48A2-A01D-D1F4127492C1}" srcOrd="6" destOrd="0" presId="urn:microsoft.com/office/officeart/2005/8/layout/radial6"/>
    <dgm:cxn modelId="{8A7078BC-49BF-475A-865B-CBD452F56A5B}" type="presParOf" srcId="{A748DC67-91E7-4C05-BB32-1F398977CFEA}" destId="{826CAECE-976A-4E36-B5BC-33418DDE38C7}" srcOrd="7" destOrd="0" presId="urn:microsoft.com/office/officeart/2005/8/layout/radial6"/>
    <dgm:cxn modelId="{AD3C6BEF-178D-4CB2-8E2D-97D3191F8A46}" type="presParOf" srcId="{A748DC67-91E7-4C05-BB32-1F398977CFEA}" destId="{AFE927EA-E307-490B-92B2-E4464660E70B}" srcOrd="8" destOrd="0" presId="urn:microsoft.com/office/officeart/2005/8/layout/radial6"/>
    <dgm:cxn modelId="{1F874C3E-C8E8-4CD2-AA79-539EF42B10EE}" type="presParOf" srcId="{A748DC67-91E7-4C05-BB32-1F398977CFEA}" destId="{1107C2D3-C705-46F8-A1B2-3BE1E1B63989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CA3EF33-499F-4E73-AB29-FA653FFA93C2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544E12-5EAD-4165-AA44-5F5D69372002}">
      <dgm:prSet phldrT="[Text]" custT="1"/>
      <dgm:spPr>
        <a:solidFill>
          <a:schemeClr val="bg1">
            <a:lumMod val="50000"/>
          </a:schemeClr>
        </a:solidFill>
      </dgm:spPr>
      <dgm:t>
        <a:bodyPr/>
        <a:lstStyle/>
        <a:p>
          <a:r>
            <a:rPr lang="cs-CZ" sz="2800" b="1" dirty="0" smtClean="0"/>
            <a:t>PŘIBYSLAV</a:t>
          </a:r>
          <a:endParaRPr lang="cs-CZ" sz="2800" b="1" dirty="0"/>
        </a:p>
      </dgm:t>
    </dgm:pt>
    <dgm:pt modelId="{4269BF1A-220E-4525-8081-E3FE0F4FE444}" type="parTrans" cxnId="{7B2DB530-FBF9-47F3-93E8-E1F8B22DA260}">
      <dgm:prSet/>
      <dgm:spPr/>
      <dgm:t>
        <a:bodyPr/>
        <a:lstStyle/>
        <a:p>
          <a:endParaRPr lang="cs-CZ"/>
        </a:p>
      </dgm:t>
    </dgm:pt>
    <dgm:pt modelId="{0E9F4E54-EB27-484A-A021-7D5F7C1BE118}" type="sibTrans" cxnId="{7B2DB530-FBF9-47F3-93E8-E1F8B22DA260}">
      <dgm:prSet/>
      <dgm:spPr/>
      <dgm:t>
        <a:bodyPr/>
        <a:lstStyle/>
        <a:p>
          <a:endParaRPr lang="cs-CZ"/>
        </a:p>
      </dgm:t>
    </dgm:pt>
    <dgm:pt modelId="{74769E85-0B21-4FFB-A354-AF0C3E55FBBE}">
      <dgm:prSet phldrT="[Text]" custT="1"/>
      <dgm:spPr>
        <a:solidFill>
          <a:schemeClr val="bg1">
            <a:lumMod val="50000"/>
          </a:schemeClr>
        </a:solidFill>
      </dgm:spPr>
      <dgm:t>
        <a:bodyPr/>
        <a:lstStyle/>
        <a:p>
          <a:r>
            <a:rPr lang="cs-CZ" sz="1600" b="1" dirty="0" smtClean="0"/>
            <a:t>PŘIBYSLAVSKÝ</a:t>
          </a:r>
          <a:endParaRPr lang="cs-CZ" sz="1600" b="1" dirty="0"/>
        </a:p>
      </dgm:t>
    </dgm:pt>
    <dgm:pt modelId="{F8DDD270-B909-4751-9C78-C15290E9736A}" type="parTrans" cxnId="{2B2ED567-5EA5-4799-85FC-23952E12D112}">
      <dgm:prSet/>
      <dgm:spPr/>
      <dgm:t>
        <a:bodyPr/>
        <a:lstStyle/>
        <a:p>
          <a:endParaRPr lang="cs-CZ"/>
        </a:p>
      </dgm:t>
    </dgm:pt>
    <dgm:pt modelId="{7A6E6E1E-2F3E-488E-8AFB-CC6652C8D17B}" type="sibTrans" cxnId="{2B2ED567-5EA5-4799-85FC-23952E12D112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endParaRPr lang="cs-CZ"/>
        </a:p>
      </dgm:t>
    </dgm:pt>
    <dgm:pt modelId="{4974A839-3182-43B8-99E1-AC835B1410CE}" type="pres">
      <dgm:prSet presAssocID="{BCA3EF33-499F-4E73-AB29-FA653FFA93C2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426CB4-6C14-4268-B08C-1990CAB5CE5F}" type="pres">
      <dgm:prSet presAssocID="{83544E12-5EAD-4165-AA44-5F5D69372002}" presName="centerShape" presStyleLbl="node0" presStyleIdx="0" presStyleCnt="1" custScaleX="275466" custLinFactNeighborX="-21869" custLinFactNeighborY="2592"/>
      <dgm:spPr/>
      <dgm:t>
        <a:bodyPr/>
        <a:lstStyle/>
        <a:p>
          <a:endParaRPr lang="cs-CZ"/>
        </a:p>
      </dgm:t>
    </dgm:pt>
    <dgm:pt modelId="{63D74848-A9E5-4C84-A2A8-E466368E30EE}" type="pres">
      <dgm:prSet presAssocID="{74769E85-0B21-4FFB-A354-AF0C3E55FBBE}" presName="oneComp" presStyleCnt="0"/>
      <dgm:spPr/>
    </dgm:pt>
    <dgm:pt modelId="{875CA12B-EAD7-4678-8A6B-D1BFD820938B}" type="pres">
      <dgm:prSet presAssocID="{74769E85-0B21-4FFB-A354-AF0C3E55FBBE}" presName="dummyConnPt" presStyleCnt="0"/>
      <dgm:spPr/>
    </dgm:pt>
    <dgm:pt modelId="{F7E45FEC-5137-44EC-99E7-72EB1226E6EC}" type="pres">
      <dgm:prSet presAssocID="{74769E85-0B21-4FFB-A354-AF0C3E55FBBE}" presName="oneNode" presStyleLbl="node1" presStyleIdx="0" presStyleCnt="1" custScaleX="279745" custLinFactX="63943" custLinFactNeighborX="100000" custLinFactNeighborY="68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CF0BE2-CF56-4ABE-947E-21A05A18FD70}" type="pres">
      <dgm:prSet presAssocID="{74769E85-0B21-4FFB-A354-AF0C3E55FBBE}" presName="dummya" presStyleCnt="0"/>
      <dgm:spPr/>
    </dgm:pt>
    <dgm:pt modelId="{411DE7CF-B724-471B-B68A-5684166F3317}" type="pres">
      <dgm:prSet presAssocID="{74769E85-0B21-4FFB-A354-AF0C3E55FBBE}" presName="dummyb" presStyleCnt="0"/>
      <dgm:spPr/>
    </dgm:pt>
    <dgm:pt modelId="{4C40BD07-14CE-4C87-902A-AEE4021D4BEB}" type="pres">
      <dgm:prSet presAssocID="{74769E85-0B21-4FFB-A354-AF0C3E55FBBE}" presName="dummyc" presStyleCnt="0"/>
      <dgm:spPr/>
    </dgm:pt>
    <dgm:pt modelId="{AC72FD2C-D983-407E-B52A-1A150F6BB0C2}" type="pres">
      <dgm:prSet presAssocID="{7A6E6E1E-2F3E-488E-8AFB-CC6652C8D17B}" presName="singleconn" presStyleLbl="sibTrans2D1" presStyleIdx="0" presStyleCnt="1" custLinFactNeighborX="34052" custLinFactNeighborY="4448"/>
      <dgm:spPr/>
      <dgm:t>
        <a:bodyPr/>
        <a:lstStyle/>
        <a:p>
          <a:endParaRPr lang="cs-CZ"/>
        </a:p>
      </dgm:t>
    </dgm:pt>
  </dgm:ptLst>
  <dgm:cxnLst>
    <dgm:cxn modelId="{9554B931-0C6A-4971-85AF-F1D3D58A6917}" type="presOf" srcId="{BCA3EF33-499F-4E73-AB29-FA653FFA93C2}" destId="{4974A839-3182-43B8-99E1-AC835B1410CE}" srcOrd="0" destOrd="0" presId="urn:microsoft.com/office/officeart/2005/8/layout/radial6"/>
    <dgm:cxn modelId="{98235A8F-C62A-4F44-A5F6-8326EEBAE11C}" type="presOf" srcId="{74769E85-0B21-4FFB-A354-AF0C3E55FBBE}" destId="{F7E45FEC-5137-44EC-99E7-72EB1226E6EC}" srcOrd="0" destOrd="0" presId="urn:microsoft.com/office/officeart/2005/8/layout/radial6"/>
    <dgm:cxn modelId="{4AFD5A02-92D7-4659-9489-12424E50DDC5}" type="presOf" srcId="{83544E12-5EAD-4165-AA44-5F5D69372002}" destId="{2E426CB4-6C14-4268-B08C-1990CAB5CE5F}" srcOrd="0" destOrd="0" presId="urn:microsoft.com/office/officeart/2005/8/layout/radial6"/>
    <dgm:cxn modelId="{7B2DB530-FBF9-47F3-93E8-E1F8B22DA260}" srcId="{BCA3EF33-499F-4E73-AB29-FA653FFA93C2}" destId="{83544E12-5EAD-4165-AA44-5F5D69372002}" srcOrd="0" destOrd="0" parTransId="{4269BF1A-220E-4525-8081-E3FE0F4FE444}" sibTransId="{0E9F4E54-EB27-484A-A021-7D5F7C1BE118}"/>
    <dgm:cxn modelId="{2B2ED567-5EA5-4799-85FC-23952E12D112}" srcId="{83544E12-5EAD-4165-AA44-5F5D69372002}" destId="{74769E85-0B21-4FFB-A354-AF0C3E55FBBE}" srcOrd="0" destOrd="0" parTransId="{F8DDD270-B909-4751-9C78-C15290E9736A}" sibTransId="{7A6E6E1E-2F3E-488E-8AFB-CC6652C8D17B}"/>
    <dgm:cxn modelId="{CB6CD598-9AF7-4C0D-9B77-CAD08F07226A}" type="presOf" srcId="{7A6E6E1E-2F3E-488E-8AFB-CC6652C8D17B}" destId="{AC72FD2C-D983-407E-B52A-1A150F6BB0C2}" srcOrd="0" destOrd="0" presId="urn:microsoft.com/office/officeart/2005/8/layout/radial6"/>
    <dgm:cxn modelId="{4455818D-372B-4824-9AD8-C2AED8B04372}" type="presParOf" srcId="{4974A839-3182-43B8-99E1-AC835B1410CE}" destId="{2E426CB4-6C14-4268-B08C-1990CAB5CE5F}" srcOrd="0" destOrd="0" presId="urn:microsoft.com/office/officeart/2005/8/layout/radial6"/>
    <dgm:cxn modelId="{DF236E6F-2BAD-4BAE-B055-A9FECA2D0C1F}" type="presParOf" srcId="{4974A839-3182-43B8-99E1-AC835B1410CE}" destId="{63D74848-A9E5-4C84-A2A8-E466368E30EE}" srcOrd="1" destOrd="0" presId="urn:microsoft.com/office/officeart/2005/8/layout/radial6"/>
    <dgm:cxn modelId="{755229BC-A103-4BAF-9E1E-F2FD6BE4458A}" type="presParOf" srcId="{63D74848-A9E5-4C84-A2A8-E466368E30EE}" destId="{875CA12B-EAD7-4678-8A6B-D1BFD820938B}" srcOrd="0" destOrd="0" presId="urn:microsoft.com/office/officeart/2005/8/layout/radial6"/>
    <dgm:cxn modelId="{0A18E799-3F70-4776-BBFB-9F11C05EBB02}" type="presParOf" srcId="{63D74848-A9E5-4C84-A2A8-E466368E30EE}" destId="{F7E45FEC-5137-44EC-99E7-72EB1226E6EC}" srcOrd="1" destOrd="0" presId="urn:microsoft.com/office/officeart/2005/8/layout/radial6"/>
    <dgm:cxn modelId="{536C1272-98B2-4FB9-8B20-C353F9451321}" type="presParOf" srcId="{4974A839-3182-43B8-99E1-AC835B1410CE}" destId="{9CCF0BE2-CF56-4ABE-947E-21A05A18FD70}" srcOrd="2" destOrd="0" presId="urn:microsoft.com/office/officeart/2005/8/layout/radial6"/>
    <dgm:cxn modelId="{2F27AFE3-8A37-4811-A2FE-51F179BB057D}" type="presParOf" srcId="{4974A839-3182-43B8-99E1-AC835B1410CE}" destId="{411DE7CF-B724-471B-B68A-5684166F3317}" srcOrd="3" destOrd="0" presId="urn:microsoft.com/office/officeart/2005/8/layout/radial6"/>
    <dgm:cxn modelId="{2BFA40A2-C50D-4507-AF9C-DBAC8D93FFAE}" type="presParOf" srcId="{4974A839-3182-43B8-99E1-AC835B1410CE}" destId="{4C40BD07-14CE-4C87-902A-AEE4021D4BEB}" srcOrd="4" destOrd="0" presId="urn:microsoft.com/office/officeart/2005/8/layout/radial6"/>
    <dgm:cxn modelId="{EB204EF7-C0BD-454A-8671-5D5590ED8E28}" type="presParOf" srcId="{4974A839-3182-43B8-99E1-AC835B1410CE}" destId="{AC72FD2C-D983-407E-B52A-1A150F6BB0C2}" srcOrd="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18FCBA0-648B-4883-86A7-A3326128AF4C}">
      <dsp:nvSpPr>
        <dsp:cNvPr id="0" name=""/>
        <dsp:cNvSpPr/>
      </dsp:nvSpPr>
      <dsp:spPr>
        <a:xfrm>
          <a:off x="1927451" y="480504"/>
          <a:ext cx="4852319" cy="4852319"/>
        </a:xfrm>
        <a:prstGeom prst="blockArc">
          <a:avLst>
            <a:gd name="adj1" fmla="val 13800000"/>
            <a:gd name="adj2" fmla="val 16200000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FBEBC-A930-4654-AEF7-B9652790D6A9}">
      <dsp:nvSpPr>
        <dsp:cNvPr id="0" name=""/>
        <dsp:cNvSpPr/>
      </dsp:nvSpPr>
      <dsp:spPr>
        <a:xfrm>
          <a:off x="1927451" y="480504"/>
          <a:ext cx="4852319" cy="4852319"/>
        </a:xfrm>
        <a:prstGeom prst="blockArc">
          <a:avLst>
            <a:gd name="adj1" fmla="val 11400000"/>
            <a:gd name="adj2" fmla="val 13800000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36DED-B140-4221-BE7E-5CF3D748A271}">
      <dsp:nvSpPr>
        <dsp:cNvPr id="0" name=""/>
        <dsp:cNvSpPr/>
      </dsp:nvSpPr>
      <dsp:spPr>
        <a:xfrm>
          <a:off x="1927451" y="480504"/>
          <a:ext cx="4852319" cy="4852319"/>
        </a:xfrm>
        <a:prstGeom prst="blockArc">
          <a:avLst>
            <a:gd name="adj1" fmla="val 9000000"/>
            <a:gd name="adj2" fmla="val 11400000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64661-BD00-4F24-BC9D-ABD224C622EC}">
      <dsp:nvSpPr>
        <dsp:cNvPr id="0" name=""/>
        <dsp:cNvSpPr/>
      </dsp:nvSpPr>
      <dsp:spPr>
        <a:xfrm>
          <a:off x="1927451" y="480504"/>
          <a:ext cx="4852319" cy="4852319"/>
        </a:xfrm>
        <a:prstGeom prst="blockArc">
          <a:avLst>
            <a:gd name="adj1" fmla="val 6600000"/>
            <a:gd name="adj2" fmla="val 9000000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C0F15-CE70-43A9-9793-149FB8FAEF82}">
      <dsp:nvSpPr>
        <dsp:cNvPr id="0" name=""/>
        <dsp:cNvSpPr/>
      </dsp:nvSpPr>
      <dsp:spPr>
        <a:xfrm>
          <a:off x="1927451" y="480504"/>
          <a:ext cx="4852319" cy="4852319"/>
        </a:xfrm>
        <a:prstGeom prst="blockArc">
          <a:avLst>
            <a:gd name="adj1" fmla="val 4200000"/>
            <a:gd name="adj2" fmla="val 6600000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1EA45-D33B-469C-9A54-52CE06882C93}">
      <dsp:nvSpPr>
        <dsp:cNvPr id="0" name=""/>
        <dsp:cNvSpPr/>
      </dsp:nvSpPr>
      <dsp:spPr>
        <a:xfrm>
          <a:off x="1927451" y="480504"/>
          <a:ext cx="4852319" cy="4852319"/>
        </a:xfrm>
        <a:prstGeom prst="blockArc">
          <a:avLst>
            <a:gd name="adj1" fmla="val 1800000"/>
            <a:gd name="adj2" fmla="val 4200000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40FBA-296D-49A7-8989-D047BB9427D2}">
      <dsp:nvSpPr>
        <dsp:cNvPr id="0" name=""/>
        <dsp:cNvSpPr/>
      </dsp:nvSpPr>
      <dsp:spPr>
        <a:xfrm>
          <a:off x="1927451" y="480504"/>
          <a:ext cx="4852319" cy="4852319"/>
        </a:xfrm>
        <a:prstGeom prst="blockArc">
          <a:avLst>
            <a:gd name="adj1" fmla="val 21000000"/>
            <a:gd name="adj2" fmla="val 1800000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FC7A6-B7E1-469E-8483-645D915B67E6}">
      <dsp:nvSpPr>
        <dsp:cNvPr id="0" name=""/>
        <dsp:cNvSpPr/>
      </dsp:nvSpPr>
      <dsp:spPr>
        <a:xfrm>
          <a:off x="1956473" y="620472"/>
          <a:ext cx="4852319" cy="4852319"/>
        </a:xfrm>
        <a:prstGeom prst="blockArc">
          <a:avLst>
            <a:gd name="adj1" fmla="val 18370972"/>
            <a:gd name="adj2" fmla="val 20794278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1400A-754F-4866-8BFD-B464D105C21D}">
      <dsp:nvSpPr>
        <dsp:cNvPr id="0" name=""/>
        <dsp:cNvSpPr/>
      </dsp:nvSpPr>
      <dsp:spPr>
        <a:xfrm>
          <a:off x="1777449" y="475791"/>
          <a:ext cx="4852319" cy="4852319"/>
        </a:xfrm>
        <a:prstGeom prst="blockArc">
          <a:avLst>
            <a:gd name="adj1" fmla="val 16415987"/>
            <a:gd name="adj2" fmla="val 18702317"/>
            <a:gd name="adj3" fmla="val 305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4E2A7-F498-453E-88A3-C3B63DE71DC3}">
      <dsp:nvSpPr>
        <dsp:cNvPr id="0" name=""/>
        <dsp:cNvSpPr/>
      </dsp:nvSpPr>
      <dsp:spPr>
        <a:xfrm>
          <a:off x="3617357" y="2170411"/>
          <a:ext cx="1472507" cy="14725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FF0000"/>
              </a:solidFill>
            </a:rPr>
            <a:t>BÝT</a:t>
          </a:r>
          <a:endParaRPr lang="cs-CZ" sz="3600" b="1" kern="1200" dirty="0">
            <a:solidFill>
              <a:srgbClr val="FF0000"/>
            </a:solidFill>
          </a:endParaRPr>
        </a:p>
      </dsp:txBody>
      <dsp:txXfrm>
        <a:off x="3617357" y="2170411"/>
        <a:ext cx="1472507" cy="1472507"/>
      </dsp:txXfrm>
    </dsp:sp>
    <dsp:sp modelId="{CFAF4DB5-160A-46D5-AC80-44C639667EF4}">
      <dsp:nvSpPr>
        <dsp:cNvPr id="0" name=""/>
        <dsp:cNvSpPr/>
      </dsp:nvSpPr>
      <dsp:spPr>
        <a:xfrm>
          <a:off x="3838233" y="2234"/>
          <a:ext cx="1030755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BY, KDYBY, ABY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3838233" y="2234"/>
        <a:ext cx="1030755" cy="1030755"/>
      </dsp:txXfrm>
    </dsp:sp>
    <dsp:sp modelId="{B45D8DEF-B272-4311-A354-0ABCEF4DC5CA}">
      <dsp:nvSpPr>
        <dsp:cNvPr id="0" name=""/>
        <dsp:cNvSpPr/>
      </dsp:nvSpPr>
      <dsp:spPr>
        <a:xfrm>
          <a:off x="5277667" y="602962"/>
          <a:ext cx="1030755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ZBÝT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(ZBYTEK)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5277667" y="602962"/>
        <a:ext cx="1030755" cy="1030755"/>
      </dsp:txXfrm>
    </dsp:sp>
    <dsp:sp modelId="{B4E62E15-7F38-4EA1-8683-CD31F5F10B71}">
      <dsp:nvSpPr>
        <dsp:cNvPr id="0" name=""/>
        <dsp:cNvSpPr/>
      </dsp:nvSpPr>
      <dsp:spPr>
        <a:xfrm>
          <a:off x="6190991" y="1976432"/>
          <a:ext cx="1030755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NABÝT (ZÍSKAT)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6190991" y="1976432"/>
        <a:ext cx="1030755" cy="1030755"/>
      </dsp:txXfrm>
    </dsp:sp>
    <dsp:sp modelId="{39F83358-95A8-4DB1-A8E3-E41DD8E7DD0B}">
      <dsp:nvSpPr>
        <dsp:cNvPr id="0" name=""/>
        <dsp:cNvSpPr/>
      </dsp:nvSpPr>
      <dsp:spPr>
        <a:xfrm>
          <a:off x="5907213" y="3585813"/>
          <a:ext cx="1030755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ODBÝT (ÚKOL)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5907213" y="3585813"/>
        <a:ext cx="1030755" cy="1030755"/>
      </dsp:txXfrm>
    </dsp:sp>
    <dsp:sp modelId="{5F1C4567-8C11-4B8F-B6BE-F3CC41EA0120}">
      <dsp:nvSpPr>
        <dsp:cNvPr id="0" name=""/>
        <dsp:cNvSpPr/>
      </dsp:nvSpPr>
      <dsp:spPr>
        <a:xfrm>
          <a:off x="4638330" y="4636262"/>
          <a:ext cx="1064770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UBÝT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(UBUDE)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4638330" y="4636262"/>
        <a:ext cx="1064770" cy="1030755"/>
      </dsp:txXfrm>
    </dsp:sp>
    <dsp:sp modelId="{7975C9A8-1AD0-44C5-BB5E-B0464F966483}">
      <dsp:nvSpPr>
        <dsp:cNvPr id="0" name=""/>
        <dsp:cNvSpPr/>
      </dsp:nvSpPr>
      <dsp:spPr>
        <a:xfrm>
          <a:off x="3021129" y="4636262"/>
          <a:ext cx="1030755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ZABÝVAT SE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(NĚČÍM)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3021129" y="4636262"/>
        <a:ext cx="1030755" cy="1030755"/>
      </dsp:txXfrm>
    </dsp:sp>
    <dsp:sp modelId="{E0F3F3F5-B0E7-48B2-B87D-F13C25506E11}">
      <dsp:nvSpPr>
        <dsp:cNvPr id="0" name=""/>
        <dsp:cNvSpPr/>
      </dsp:nvSpPr>
      <dsp:spPr>
        <a:xfrm>
          <a:off x="1769253" y="3585813"/>
          <a:ext cx="1030755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DOBÝT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(HRAD)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1769253" y="3585813"/>
        <a:ext cx="1030755" cy="1030755"/>
      </dsp:txXfrm>
    </dsp:sp>
    <dsp:sp modelId="{B00A5094-CA33-48E1-97EB-35918539C510}">
      <dsp:nvSpPr>
        <dsp:cNvPr id="0" name=""/>
        <dsp:cNvSpPr/>
      </dsp:nvSpPr>
      <dsp:spPr>
        <a:xfrm>
          <a:off x="1419213" y="1976432"/>
          <a:ext cx="1163279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NADBYTEK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1419213" y="1976432"/>
        <a:ext cx="1163279" cy="1030755"/>
      </dsp:txXfrm>
    </dsp:sp>
    <dsp:sp modelId="{EDBF048E-6979-4248-836F-784CFC0421C4}">
      <dsp:nvSpPr>
        <dsp:cNvPr id="0" name=""/>
        <dsp:cNvSpPr/>
      </dsp:nvSpPr>
      <dsp:spPr>
        <a:xfrm>
          <a:off x="2302579" y="561166"/>
          <a:ext cx="1030755" cy="103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POBÝT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rgbClr val="FF0000"/>
              </a:solidFill>
            </a:rPr>
            <a:t>(NĚKDE)</a:t>
          </a:r>
          <a:endParaRPr lang="cs-CZ" sz="1200" b="1" kern="1200" dirty="0">
            <a:solidFill>
              <a:srgbClr val="FF0000"/>
            </a:solidFill>
          </a:endParaRPr>
        </a:p>
      </dsp:txBody>
      <dsp:txXfrm>
        <a:off x="2302579" y="561166"/>
        <a:ext cx="1030755" cy="103075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3D01104-9968-45B7-8907-BDFB56F01544}">
      <dsp:nvSpPr>
        <dsp:cNvPr id="0" name=""/>
        <dsp:cNvSpPr/>
      </dsp:nvSpPr>
      <dsp:spPr>
        <a:xfrm>
          <a:off x="1264550" y="681191"/>
          <a:ext cx="4434701" cy="4434701"/>
        </a:xfrm>
        <a:prstGeom prst="blockArc">
          <a:avLst>
            <a:gd name="adj1" fmla="val 10829707"/>
            <a:gd name="adj2" fmla="val 16330181"/>
            <a:gd name="adj3" fmla="val 4636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F4834-4682-4E78-BF08-5B6C378C7B5E}">
      <dsp:nvSpPr>
        <dsp:cNvPr id="0" name=""/>
        <dsp:cNvSpPr/>
      </dsp:nvSpPr>
      <dsp:spPr>
        <a:xfrm>
          <a:off x="1264630" y="664538"/>
          <a:ext cx="4434701" cy="4434701"/>
        </a:xfrm>
        <a:prstGeom prst="blockArc">
          <a:avLst>
            <a:gd name="adj1" fmla="val 5269161"/>
            <a:gd name="adj2" fmla="val 10803274"/>
            <a:gd name="adj3" fmla="val 4636"/>
          </a:avLst>
        </a:prstGeom>
        <a:solidFill>
          <a:schemeClr val="accent5">
            <a:shade val="90000"/>
            <a:hueOff val="-59509"/>
            <a:satOff val="-1337"/>
            <a:lumOff val="1379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F10B88-723E-40FA-ADF7-55A0DBEC32C9}">
      <dsp:nvSpPr>
        <dsp:cNvPr id="0" name=""/>
        <dsp:cNvSpPr/>
      </dsp:nvSpPr>
      <dsp:spPr>
        <a:xfrm>
          <a:off x="1532669" y="670938"/>
          <a:ext cx="4434701" cy="4434701"/>
        </a:xfrm>
        <a:prstGeom prst="blockArc">
          <a:avLst>
            <a:gd name="adj1" fmla="val 148782"/>
            <a:gd name="adj2" fmla="val 5694980"/>
            <a:gd name="adj3" fmla="val 4636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A69AC-F3F9-4D40-9E4D-853AB1095C2E}">
      <dsp:nvSpPr>
        <dsp:cNvPr id="0" name=""/>
        <dsp:cNvSpPr/>
      </dsp:nvSpPr>
      <dsp:spPr>
        <a:xfrm>
          <a:off x="1532507" y="674747"/>
          <a:ext cx="4434701" cy="4434701"/>
        </a:xfrm>
        <a:prstGeom prst="blockArc">
          <a:avLst>
            <a:gd name="adj1" fmla="val 15904489"/>
            <a:gd name="adj2" fmla="val 142731"/>
            <a:gd name="adj3" fmla="val 4636"/>
          </a:avLst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447E8-B1C7-48C0-8570-466AF2E04182}">
      <dsp:nvSpPr>
        <dsp:cNvPr id="0" name=""/>
        <dsp:cNvSpPr/>
      </dsp:nvSpPr>
      <dsp:spPr>
        <a:xfrm>
          <a:off x="2544505" y="1860429"/>
          <a:ext cx="2039781" cy="2039781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bg1"/>
              </a:solidFill>
            </a:rPr>
            <a:t>BYDLIT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2544505" y="1860429"/>
        <a:ext cx="2039781" cy="2039781"/>
      </dsp:txXfrm>
    </dsp:sp>
    <dsp:sp modelId="{A9A34C21-E66C-47C8-AC3F-87909DB2C477}">
      <dsp:nvSpPr>
        <dsp:cNvPr id="0" name=""/>
        <dsp:cNvSpPr/>
      </dsp:nvSpPr>
      <dsp:spPr>
        <a:xfrm>
          <a:off x="2849978" y="20223"/>
          <a:ext cx="1427846" cy="142784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BYDLIŠTĚ</a:t>
          </a:r>
          <a:endParaRPr lang="cs-CZ" sz="1600" kern="1200" dirty="0"/>
        </a:p>
      </dsp:txBody>
      <dsp:txXfrm>
        <a:off x="2849978" y="20223"/>
        <a:ext cx="1427846" cy="1427846"/>
      </dsp:txXfrm>
    </dsp:sp>
    <dsp:sp modelId="{FE937604-4E09-4166-87E2-D4BDE045C37D}">
      <dsp:nvSpPr>
        <dsp:cNvPr id="0" name=""/>
        <dsp:cNvSpPr/>
      </dsp:nvSpPr>
      <dsp:spPr>
        <a:xfrm>
          <a:off x="5200016" y="2268075"/>
          <a:ext cx="1427846" cy="142784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BYDLO (OBYDLÍ)</a:t>
          </a:r>
          <a:endParaRPr lang="cs-CZ" sz="1600" kern="1200" dirty="0"/>
        </a:p>
      </dsp:txBody>
      <dsp:txXfrm>
        <a:off x="5200016" y="2268075"/>
        <a:ext cx="1427846" cy="1427846"/>
      </dsp:txXfrm>
    </dsp:sp>
    <dsp:sp modelId="{05C9D997-3B7B-4F3F-A8E1-CC71D7E7DE3B}">
      <dsp:nvSpPr>
        <dsp:cNvPr id="0" name=""/>
        <dsp:cNvSpPr/>
      </dsp:nvSpPr>
      <dsp:spPr>
        <a:xfrm>
          <a:off x="2850472" y="4332344"/>
          <a:ext cx="1427846" cy="142784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ZABYDLENÝ</a:t>
          </a:r>
          <a:endParaRPr lang="cs-CZ" sz="1600" kern="1200" dirty="0"/>
        </a:p>
      </dsp:txBody>
      <dsp:txXfrm>
        <a:off x="2850472" y="4332344"/>
        <a:ext cx="1427846" cy="1427846"/>
      </dsp:txXfrm>
    </dsp:sp>
    <dsp:sp modelId="{3842DFC9-D3C2-457D-AD0C-A186D4B26D5F}">
      <dsp:nvSpPr>
        <dsp:cNvPr id="0" name=""/>
        <dsp:cNvSpPr/>
      </dsp:nvSpPr>
      <dsp:spPr>
        <a:xfrm>
          <a:off x="602110" y="2165902"/>
          <a:ext cx="1427846" cy="1427846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bg1"/>
              </a:solidFill>
            </a:rPr>
            <a:t>BYDLÍM</a:t>
          </a:r>
          <a:endParaRPr lang="cs-CZ" sz="1600" b="1" kern="1200" dirty="0">
            <a:solidFill>
              <a:schemeClr val="bg1"/>
            </a:solidFill>
          </a:endParaRPr>
        </a:p>
      </dsp:txBody>
      <dsp:txXfrm>
        <a:off x="602110" y="2165902"/>
        <a:ext cx="1427846" cy="142784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F7947E1-B291-4664-9D2D-181E392A4C4A}">
      <dsp:nvSpPr>
        <dsp:cNvPr id="0" name=""/>
        <dsp:cNvSpPr/>
      </dsp:nvSpPr>
      <dsp:spPr>
        <a:xfrm>
          <a:off x="1224187" y="589859"/>
          <a:ext cx="4154004" cy="4154004"/>
        </a:xfrm>
        <a:prstGeom prst="blockArc">
          <a:avLst>
            <a:gd name="adj1" fmla="val 10546665"/>
            <a:gd name="adj2" fmla="val 16995903"/>
            <a:gd name="adj3" fmla="val 4638"/>
          </a:avLst>
        </a:prstGeom>
        <a:solidFill>
          <a:schemeClr val="accent2">
            <a:shade val="90000"/>
            <a:hueOff val="-220505"/>
            <a:satOff val="-11342"/>
            <a:lumOff val="248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290BE-9416-4D33-B67F-28DCE2EDBBCF}">
      <dsp:nvSpPr>
        <dsp:cNvPr id="0" name=""/>
        <dsp:cNvSpPr/>
      </dsp:nvSpPr>
      <dsp:spPr>
        <a:xfrm>
          <a:off x="1227572" y="646484"/>
          <a:ext cx="4154004" cy="4154004"/>
        </a:xfrm>
        <a:prstGeom prst="blockArc">
          <a:avLst>
            <a:gd name="adj1" fmla="val 4609989"/>
            <a:gd name="adj2" fmla="val 10642788"/>
            <a:gd name="adj3" fmla="val 4638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AC6FE9-78FF-42B4-9F32-C578EDDBEEBB}">
      <dsp:nvSpPr>
        <dsp:cNvPr id="0" name=""/>
        <dsp:cNvSpPr/>
      </dsp:nvSpPr>
      <dsp:spPr>
        <a:xfrm>
          <a:off x="2359824" y="707009"/>
          <a:ext cx="4154004" cy="4154004"/>
        </a:xfrm>
        <a:prstGeom prst="blockArc">
          <a:avLst>
            <a:gd name="adj1" fmla="val 126894"/>
            <a:gd name="adj2" fmla="val 6557194"/>
            <a:gd name="adj3" fmla="val 4638"/>
          </a:avLst>
        </a:prstGeom>
        <a:solidFill>
          <a:schemeClr val="accent2">
            <a:shade val="90000"/>
            <a:hueOff val="-73502"/>
            <a:satOff val="-3781"/>
            <a:lumOff val="82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C11D0-6118-4BB2-B089-FE17187D39A1}">
      <dsp:nvSpPr>
        <dsp:cNvPr id="0" name=""/>
        <dsp:cNvSpPr/>
      </dsp:nvSpPr>
      <dsp:spPr>
        <a:xfrm>
          <a:off x="2374793" y="524825"/>
          <a:ext cx="4154004" cy="4154004"/>
        </a:xfrm>
        <a:prstGeom prst="blockArc">
          <a:avLst>
            <a:gd name="adj1" fmla="val 15015897"/>
            <a:gd name="adj2" fmla="val 436740"/>
            <a:gd name="adj3" fmla="val 4638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911A3-F88D-4BB2-94A8-8539F43890AA}">
      <dsp:nvSpPr>
        <dsp:cNvPr id="0" name=""/>
        <dsp:cNvSpPr/>
      </dsp:nvSpPr>
      <dsp:spPr>
        <a:xfrm>
          <a:off x="2490716" y="1736181"/>
          <a:ext cx="3013277" cy="1911517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rgbClr val="002060"/>
              </a:solidFill>
            </a:rPr>
            <a:t>OBYVATEL</a:t>
          </a:r>
          <a:endParaRPr lang="cs-CZ" sz="3600" b="1" kern="1200" dirty="0">
            <a:solidFill>
              <a:srgbClr val="002060"/>
            </a:solidFill>
          </a:endParaRPr>
        </a:p>
      </dsp:txBody>
      <dsp:txXfrm>
        <a:off x="2490716" y="1736181"/>
        <a:ext cx="3013277" cy="1911517"/>
      </dsp:txXfrm>
    </dsp:sp>
    <dsp:sp modelId="{509933F0-F745-4164-AAC3-B608569AF138}">
      <dsp:nvSpPr>
        <dsp:cNvPr id="0" name=""/>
        <dsp:cNvSpPr/>
      </dsp:nvSpPr>
      <dsp:spPr>
        <a:xfrm>
          <a:off x="2792254" y="23129"/>
          <a:ext cx="1948927" cy="1338061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rgbClr val="002060"/>
              </a:solidFill>
            </a:rPr>
            <a:t>OBYVATELKA</a:t>
          </a:r>
          <a:endParaRPr lang="cs-CZ" sz="1600" b="1" kern="1200" dirty="0">
            <a:solidFill>
              <a:srgbClr val="002060"/>
            </a:solidFill>
          </a:endParaRPr>
        </a:p>
      </dsp:txBody>
      <dsp:txXfrm>
        <a:off x="2792254" y="23129"/>
        <a:ext cx="1948927" cy="1338061"/>
      </dsp:txXfrm>
    </dsp:sp>
    <dsp:sp modelId="{B4665252-6D12-4AC3-B0D1-07315F4FDF5A}">
      <dsp:nvSpPr>
        <dsp:cNvPr id="0" name=""/>
        <dsp:cNvSpPr/>
      </dsp:nvSpPr>
      <dsp:spPr>
        <a:xfrm>
          <a:off x="5583739" y="2021918"/>
          <a:ext cx="1761076" cy="1673928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002060"/>
              </a:solidFill>
            </a:rPr>
            <a:t>OBÝVÁK</a:t>
          </a:r>
          <a:endParaRPr lang="cs-CZ" sz="1800" b="1" kern="1200" dirty="0">
            <a:solidFill>
              <a:srgbClr val="002060"/>
            </a:solidFill>
          </a:endParaRPr>
        </a:p>
      </dsp:txBody>
      <dsp:txXfrm>
        <a:off x="5583739" y="2021918"/>
        <a:ext cx="1761076" cy="1673928"/>
      </dsp:txXfrm>
    </dsp:sp>
    <dsp:sp modelId="{7F209D4A-D714-4D8F-B880-A7ABE9F41363}">
      <dsp:nvSpPr>
        <dsp:cNvPr id="0" name=""/>
        <dsp:cNvSpPr/>
      </dsp:nvSpPr>
      <dsp:spPr>
        <a:xfrm>
          <a:off x="2792254" y="4071338"/>
          <a:ext cx="1948927" cy="1255289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002060"/>
              </a:solidFill>
            </a:rPr>
            <a:t>OBÝVAT</a:t>
          </a:r>
          <a:endParaRPr lang="cs-CZ" sz="1800" b="1" kern="1200" dirty="0">
            <a:solidFill>
              <a:srgbClr val="002060"/>
            </a:solidFill>
          </a:endParaRPr>
        </a:p>
      </dsp:txBody>
      <dsp:txXfrm>
        <a:off x="2792254" y="4071338"/>
        <a:ext cx="1948927" cy="1255289"/>
      </dsp:txXfrm>
    </dsp:sp>
    <dsp:sp modelId="{243C5D1B-8504-4125-B701-D8B9F2AAF233}">
      <dsp:nvSpPr>
        <dsp:cNvPr id="0" name=""/>
        <dsp:cNvSpPr/>
      </dsp:nvSpPr>
      <dsp:spPr>
        <a:xfrm>
          <a:off x="208705" y="2038908"/>
          <a:ext cx="2138316" cy="1554654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002060"/>
              </a:solidFill>
            </a:rPr>
            <a:t>OBYVATELSTVO</a:t>
          </a:r>
          <a:endParaRPr lang="cs-CZ" sz="1800" b="1" kern="1200" dirty="0">
            <a:solidFill>
              <a:srgbClr val="002060"/>
            </a:solidFill>
          </a:endParaRPr>
        </a:p>
      </dsp:txBody>
      <dsp:txXfrm>
        <a:off x="208705" y="2038908"/>
        <a:ext cx="2138316" cy="1554654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9B093C3-02A8-42BA-817E-B8FE5F95757C}">
      <dsp:nvSpPr>
        <dsp:cNvPr id="0" name=""/>
        <dsp:cNvSpPr/>
      </dsp:nvSpPr>
      <dsp:spPr>
        <a:xfrm>
          <a:off x="907604" y="475476"/>
          <a:ext cx="4267852" cy="4267852"/>
        </a:xfrm>
        <a:prstGeom prst="blockArc">
          <a:avLst>
            <a:gd name="adj1" fmla="val 10524329"/>
            <a:gd name="adj2" fmla="val 17567952"/>
            <a:gd name="adj3" fmla="val 4642"/>
          </a:avLst>
        </a:prstGeom>
        <a:solidFill>
          <a:schemeClr val="accent3">
            <a:hueOff val="1052878"/>
            <a:satOff val="15378"/>
            <a:lumOff val="-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DBC60-F8EB-417A-BCA6-7EDFFC6BACFA}">
      <dsp:nvSpPr>
        <dsp:cNvPr id="0" name=""/>
        <dsp:cNvSpPr/>
      </dsp:nvSpPr>
      <dsp:spPr>
        <a:xfrm>
          <a:off x="913480" y="700994"/>
          <a:ext cx="4267852" cy="4267852"/>
        </a:xfrm>
        <a:prstGeom prst="blockArc">
          <a:avLst>
            <a:gd name="adj1" fmla="val 4555594"/>
            <a:gd name="adj2" fmla="val 10896578"/>
            <a:gd name="adj3" fmla="val 4642"/>
          </a:avLst>
        </a:prstGeom>
        <a:solidFill>
          <a:schemeClr val="accent3">
            <a:hueOff val="701919"/>
            <a:satOff val="10252"/>
            <a:lumOff val="-6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E098E-2E1F-450A-80C9-6B60B656D512}">
      <dsp:nvSpPr>
        <dsp:cNvPr id="0" name=""/>
        <dsp:cNvSpPr/>
      </dsp:nvSpPr>
      <dsp:spPr>
        <a:xfrm>
          <a:off x="2207738" y="792877"/>
          <a:ext cx="4267852" cy="4267852"/>
        </a:xfrm>
        <a:prstGeom prst="blockArc">
          <a:avLst>
            <a:gd name="adj1" fmla="val 21351670"/>
            <a:gd name="adj2" fmla="val 6731703"/>
            <a:gd name="adj3" fmla="val 4642"/>
          </a:avLst>
        </a:prstGeom>
        <a:solidFill>
          <a:schemeClr val="accent3">
            <a:hueOff val="350959"/>
            <a:satOff val="5126"/>
            <a:lumOff val="-32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CBB3F-E5B1-4974-A2DA-3F67B529F817}">
      <dsp:nvSpPr>
        <dsp:cNvPr id="0" name=""/>
        <dsp:cNvSpPr/>
      </dsp:nvSpPr>
      <dsp:spPr>
        <a:xfrm>
          <a:off x="2203225" y="580424"/>
          <a:ext cx="4267852" cy="4267852"/>
        </a:xfrm>
        <a:prstGeom prst="blockArc">
          <a:avLst>
            <a:gd name="adj1" fmla="val 15387767"/>
            <a:gd name="adj2" fmla="val 102294"/>
            <a:gd name="adj3" fmla="val 464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64243-E850-4ADE-922A-1FE9C2961E45}">
      <dsp:nvSpPr>
        <dsp:cNvPr id="0" name=""/>
        <dsp:cNvSpPr/>
      </dsp:nvSpPr>
      <dsp:spPr>
        <a:xfrm>
          <a:off x="2040383" y="1789651"/>
          <a:ext cx="3303689" cy="19653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BYT</a:t>
          </a:r>
          <a:endParaRPr lang="cs-CZ" sz="6500" kern="1200" dirty="0"/>
        </a:p>
      </dsp:txBody>
      <dsp:txXfrm>
        <a:off x="2040383" y="1789651"/>
        <a:ext cx="3303689" cy="1965312"/>
      </dsp:txXfrm>
    </dsp:sp>
    <dsp:sp modelId="{806A0ADE-EABE-4871-89F3-3AFAAEAD83D7}">
      <dsp:nvSpPr>
        <dsp:cNvPr id="0" name=""/>
        <dsp:cNvSpPr/>
      </dsp:nvSpPr>
      <dsp:spPr>
        <a:xfrm>
          <a:off x="2885729" y="0"/>
          <a:ext cx="1927023" cy="13757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BYTOVKA</a:t>
          </a:r>
          <a:endParaRPr lang="cs-CZ" sz="2600" kern="1200" dirty="0"/>
        </a:p>
      </dsp:txBody>
      <dsp:txXfrm>
        <a:off x="2885729" y="0"/>
        <a:ext cx="1927023" cy="1375718"/>
      </dsp:txXfrm>
    </dsp:sp>
    <dsp:sp modelId="{609680FD-EDFC-4F66-85BA-E71E5EA55D5E}">
      <dsp:nvSpPr>
        <dsp:cNvPr id="0" name=""/>
        <dsp:cNvSpPr/>
      </dsp:nvSpPr>
      <dsp:spPr>
        <a:xfrm>
          <a:off x="5496441" y="2088505"/>
          <a:ext cx="1848374" cy="1375718"/>
        </a:xfrm>
        <a:prstGeom prst="ellipse">
          <a:avLst/>
        </a:prstGeom>
        <a:solidFill>
          <a:schemeClr val="accent3">
            <a:hueOff val="350959"/>
            <a:satOff val="5126"/>
            <a:lumOff val="-32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BYTNÁ</a:t>
          </a:r>
          <a:endParaRPr lang="cs-CZ" sz="2600" kern="1200" dirty="0"/>
        </a:p>
      </dsp:txBody>
      <dsp:txXfrm>
        <a:off x="5496441" y="2088505"/>
        <a:ext cx="1848374" cy="1375718"/>
      </dsp:txXfrm>
    </dsp:sp>
    <dsp:sp modelId="{BC64F164-4B11-4D13-98D6-EABC99EE9F20}">
      <dsp:nvSpPr>
        <dsp:cNvPr id="0" name=""/>
        <dsp:cNvSpPr/>
      </dsp:nvSpPr>
      <dsp:spPr>
        <a:xfrm>
          <a:off x="2590748" y="4168897"/>
          <a:ext cx="1927023" cy="1375718"/>
        </a:xfrm>
        <a:prstGeom prst="ellipse">
          <a:avLst/>
        </a:prstGeom>
        <a:solidFill>
          <a:schemeClr val="accent3">
            <a:hueOff val="701919"/>
            <a:satOff val="10252"/>
            <a:lumOff val="-65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OBYTNÝ</a:t>
          </a:r>
          <a:endParaRPr lang="cs-CZ" sz="2600" kern="1200" dirty="0"/>
        </a:p>
      </dsp:txBody>
      <dsp:txXfrm>
        <a:off x="2590748" y="4168897"/>
        <a:ext cx="1927023" cy="1375718"/>
      </dsp:txXfrm>
    </dsp:sp>
    <dsp:sp modelId="{584507EC-FC01-4548-9938-A9BCAF6BA9E4}">
      <dsp:nvSpPr>
        <dsp:cNvPr id="0" name=""/>
        <dsp:cNvSpPr/>
      </dsp:nvSpPr>
      <dsp:spPr>
        <a:xfrm>
          <a:off x="0" y="2088510"/>
          <a:ext cx="1927656" cy="1375718"/>
        </a:xfrm>
        <a:prstGeom prst="ellipse">
          <a:avLst/>
        </a:prstGeom>
        <a:solidFill>
          <a:schemeClr val="accent3">
            <a:hueOff val="1052878"/>
            <a:satOff val="15378"/>
            <a:lumOff val="-9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BYTOVÉ DRUŽSTVO</a:t>
          </a:r>
          <a:endParaRPr lang="cs-CZ" sz="2000" b="1" kern="1200" dirty="0"/>
        </a:p>
      </dsp:txBody>
      <dsp:txXfrm>
        <a:off x="0" y="2088510"/>
        <a:ext cx="1927656" cy="1375718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DB5A15-15A2-43CF-B0E0-6CFBFECC82BA}">
      <dsp:nvSpPr>
        <dsp:cNvPr id="0" name=""/>
        <dsp:cNvSpPr/>
      </dsp:nvSpPr>
      <dsp:spPr>
        <a:xfrm>
          <a:off x="776032" y="467772"/>
          <a:ext cx="3128454" cy="3128454"/>
        </a:xfrm>
        <a:prstGeom prst="blockArc">
          <a:avLst>
            <a:gd name="adj1" fmla="val 5400000"/>
            <a:gd name="adj2" fmla="val 16200000"/>
            <a:gd name="adj3" fmla="val 4639"/>
          </a:avLst>
        </a:prstGeom>
        <a:gradFill rotWithShape="0">
          <a:gsLst>
            <a:gs pos="0">
              <a:schemeClr val="accent5">
                <a:shade val="90000"/>
                <a:hueOff val="-114745"/>
                <a:satOff val="-3289"/>
                <a:lumOff val="29884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shade val="90000"/>
                <a:hueOff val="-114745"/>
                <a:satOff val="-3289"/>
                <a:lumOff val="29884"/>
                <a:alphaOff val="0"/>
                <a:tint val="86000"/>
                <a:satMod val="115000"/>
              </a:schemeClr>
            </a:gs>
            <a:gs pos="100000">
              <a:schemeClr val="accent5">
                <a:shade val="90000"/>
                <a:hueOff val="-114745"/>
                <a:satOff val="-3289"/>
                <a:lumOff val="29884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shade val="90000"/>
              <a:hueOff val="-114745"/>
              <a:satOff val="-3289"/>
              <a:lumOff val="29884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6F0184-91A7-4B92-83B4-21D29B2CCC9B}">
      <dsp:nvSpPr>
        <dsp:cNvPr id="0" name=""/>
        <dsp:cNvSpPr/>
      </dsp:nvSpPr>
      <dsp:spPr>
        <a:xfrm>
          <a:off x="776032" y="467772"/>
          <a:ext cx="3128454" cy="3128454"/>
        </a:xfrm>
        <a:prstGeom prst="blockArc">
          <a:avLst>
            <a:gd name="adj1" fmla="val 16200000"/>
            <a:gd name="adj2" fmla="val 5400000"/>
            <a:gd name="adj3" fmla="val 4639"/>
          </a:avLst>
        </a:prstGeom>
        <a:gradFill rotWithShape="0">
          <a:gsLst>
            <a:gs pos="0">
              <a:schemeClr val="accent5">
                <a:shade val="9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shade val="9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5">
                <a:shade val="9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shade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C7A906-A38D-4711-93F9-68F23E099917}">
      <dsp:nvSpPr>
        <dsp:cNvPr id="0" name=""/>
        <dsp:cNvSpPr/>
      </dsp:nvSpPr>
      <dsp:spPr>
        <a:xfrm>
          <a:off x="1440161" y="1312034"/>
          <a:ext cx="1895723" cy="1439808"/>
        </a:xfrm>
        <a:prstGeom prst="ellipse">
          <a:avLst/>
        </a:prstGeom>
        <a:gradFill rotWithShape="0">
          <a:gsLst>
            <a:gs pos="0">
              <a:schemeClr val="accent5">
                <a:shade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shade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5">
                <a:shade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shade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solidFill>
                <a:srgbClr val="002060"/>
              </a:solidFill>
            </a:rPr>
            <a:t>PŘÍBYTEK</a:t>
          </a:r>
          <a:endParaRPr lang="cs-CZ" sz="2400" b="0" kern="1200" dirty="0">
            <a:solidFill>
              <a:srgbClr val="002060"/>
            </a:solidFill>
          </a:endParaRPr>
        </a:p>
      </dsp:txBody>
      <dsp:txXfrm>
        <a:off x="1440161" y="1312034"/>
        <a:ext cx="1895723" cy="1439808"/>
      </dsp:txXfrm>
    </dsp:sp>
    <dsp:sp modelId="{9905478D-DAE3-4FF7-A323-FFDC9F182589}">
      <dsp:nvSpPr>
        <dsp:cNvPr id="0" name=""/>
        <dsp:cNvSpPr/>
      </dsp:nvSpPr>
      <dsp:spPr>
        <a:xfrm>
          <a:off x="1584174" y="123"/>
          <a:ext cx="1512171" cy="1007865"/>
        </a:xfrm>
        <a:prstGeom prst="ellipse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shade val="5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shade val="5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rgbClr val="002060"/>
              </a:solidFill>
            </a:rPr>
            <a:t>PŘÍBYTEČEK</a:t>
          </a:r>
          <a:endParaRPr lang="cs-CZ" sz="1600" b="1" kern="1200" dirty="0">
            <a:solidFill>
              <a:srgbClr val="002060"/>
            </a:solidFill>
          </a:endParaRPr>
        </a:p>
      </dsp:txBody>
      <dsp:txXfrm>
        <a:off x="1584174" y="123"/>
        <a:ext cx="1512171" cy="1007865"/>
      </dsp:txXfrm>
    </dsp:sp>
    <dsp:sp modelId="{EB72B52C-5922-4AF7-86D1-036C79F1147E}">
      <dsp:nvSpPr>
        <dsp:cNvPr id="0" name=""/>
        <dsp:cNvSpPr/>
      </dsp:nvSpPr>
      <dsp:spPr>
        <a:xfrm>
          <a:off x="1656181" y="3056010"/>
          <a:ext cx="1368157" cy="1007865"/>
        </a:xfrm>
        <a:prstGeom prst="ellipse">
          <a:avLst/>
        </a:prstGeom>
        <a:gradFill rotWithShape="0">
          <a:gsLst>
            <a:gs pos="0">
              <a:schemeClr val="accent5">
                <a:shade val="50000"/>
                <a:hueOff val="-109432"/>
                <a:satOff val="-2332"/>
                <a:lumOff val="40157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shade val="50000"/>
                <a:hueOff val="-109432"/>
                <a:satOff val="-2332"/>
                <a:lumOff val="40157"/>
                <a:alphaOff val="0"/>
                <a:tint val="86000"/>
                <a:satMod val="115000"/>
              </a:schemeClr>
            </a:gs>
            <a:gs pos="100000">
              <a:schemeClr val="accent5">
                <a:shade val="50000"/>
                <a:hueOff val="-109432"/>
                <a:satOff val="-2332"/>
                <a:lumOff val="40157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shade val="50000"/>
              <a:hueOff val="-109432"/>
              <a:satOff val="-2332"/>
              <a:lumOff val="40157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rgbClr val="002060"/>
              </a:solidFill>
            </a:rPr>
            <a:t>PŘÍBYTKY</a:t>
          </a:r>
          <a:endParaRPr lang="cs-CZ" sz="1600" b="1" kern="1200" dirty="0">
            <a:solidFill>
              <a:srgbClr val="002060"/>
            </a:solidFill>
          </a:endParaRPr>
        </a:p>
      </dsp:txBody>
      <dsp:txXfrm>
        <a:off x="1656181" y="3056010"/>
        <a:ext cx="1368157" cy="1007865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CB4821-BC7F-4085-81BE-31873B69EA48}">
      <dsp:nvSpPr>
        <dsp:cNvPr id="0" name=""/>
        <dsp:cNvSpPr/>
      </dsp:nvSpPr>
      <dsp:spPr>
        <a:xfrm>
          <a:off x="875828" y="512143"/>
          <a:ext cx="3440208" cy="3440208"/>
        </a:xfrm>
        <a:prstGeom prst="blockArc">
          <a:avLst>
            <a:gd name="adj1" fmla="val 5517017"/>
            <a:gd name="adj2" fmla="val 16317017"/>
            <a:gd name="adj3" fmla="val 462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016C3-87E1-421D-9DAB-6B2E19FA327C}">
      <dsp:nvSpPr>
        <dsp:cNvPr id="0" name=""/>
        <dsp:cNvSpPr/>
      </dsp:nvSpPr>
      <dsp:spPr>
        <a:xfrm>
          <a:off x="875828" y="512143"/>
          <a:ext cx="3440208" cy="3440208"/>
        </a:xfrm>
        <a:prstGeom prst="blockArc">
          <a:avLst>
            <a:gd name="adj1" fmla="val 16317017"/>
            <a:gd name="adj2" fmla="val 5517017"/>
            <a:gd name="adj3" fmla="val 462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BB5B8-444C-452D-BDFE-810B08CC0CAF}">
      <dsp:nvSpPr>
        <dsp:cNvPr id="0" name=""/>
        <dsp:cNvSpPr/>
      </dsp:nvSpPr>
      <dsp:spPr>
        <a:xfrm>
          <a:off x="1285769" y="1346246"/>
          <a:ext cx="2464225" cy="15797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NÁBYTEK</a:t>
          </a:r>
          <a:endParaRPr lang="cs-CZ" sz="2400" b="1" kern="1200" dirty="0"/>
        </a:p>
      </dsp:txBody>
      <dsp:txXfrm>
        <a:off x="1285769" y="1346246"/>
        <a:ext cx="2464225" cy="1579794"/>
      </dsp:txXfrm>
    </dsp:sp>
    <dsp:sp modelId="{4A5A0D32-9131-4682-8014-A255D8BD4AF0}">
      <dsp:nvSpPr>
        <dsp:cNvPr id="0" name=""/>
        <dsp:cNvSpPr/>
      </dsp:nvSpPr>
      <dsp:spPr>
        <a:xfrm>
          <a:off x="1840910" y="0"/>
          <a:ext cx="1624413" cy="1105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NÁBYTKOVÁ</a:t>
          </a:r>
          <a:endParaRPr lang="cs-CZ" sz="1700" b="1" kern="1200" dirty="0"/>
        </a:p>
      </dsp:txBody>
      <dsp:txXfrm>
        <a:off x="1840910" y="0"/>
        <a:ext cx="1624413" cy="1105855"/>
      </dsp:txXfrm>
    </dsp:sp>
    <dsp:sp modelId="{6263BD00-5324-4692-AB9A-6F31CC966687}">
      <dsp:nvSpPr>
        <dsp:cNvPr id="0" name=""/>
        <dsp:cNvSpPr/>
      </dsp:nvSpPr>
      <dsp:spPr>
        <a:xfrm>
          <a:off x="1572473" y="3358640"/>
          <a:ext cx="1932549" cy="1105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NÁBYTKÁŘSTVÍ</a:t>
          </a:r>
          <a:endParaRPr lang="cs-CZ" sz="1600" b="1" kern="1200" dirty="0"/>
        </a:p>
      </dsp:txBody>
      <dsp:txXfrm>
        <a:off x="1572473" y="3358640"/>
        <a:ext cx="1932549" cy="1105855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45256A3-514F-4ACF-BD79-2E4C348DD0C8}">
      <dsp:nvSpPr>
        <dsp:cNvPr id="0" name=""/>
        <dsp:cNvSpPr/>
      </dsp:nvSpPr>
      <dsp:spPr>
        <a:xfrm>
          <a:off x="901645" y="487917"/>
          <a:ext cx="3346636" cy="3346636"/>
        </a:xfrm>
        <a:prstGeom prst="blockArc">
          <a:avLst>
            <a:gd name="adj1" fmla="val 7998542"/>
            <a:gd name="adj2" fmla="val 16621441"/>
            <a:gd name="adj3" fmla="val 4637"/>
          </a:avLst>
        </a:prstGeom>
        <a:solidFill>
          <a:schemeClr val="accent3">
            <a:hueOff val="1052878"/>
            <a:satOff val="15378"/>
            <a:lumOff val="-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2014E-95FA-409F-9BAD-AF98F4349B73}">
      <dsp:nvSpPr>
        <dsp:cNvPr id="0" name=""/>
        <dsp:cNvSpPr/>
      </dsp:nvSpPr>
      <dsp:spPr>
        <a:xfrm>
          <a:off x="1095463" y="910675"/>
          <a:ext cx="3346636" cy="2938280"/>
        </a:xfrm>
        <a:prstGeom prst="blockArc">
          <a:avLst>
            <a:gd name="adj1" fmla="val 1488313"/>
            <a:gd name="adj2" fmla="val 8613786"/>
            <a:gd name="adj3" fmla="val 4637"/>
          </a:avLst>
        </a:prstGeom>
        <a:solidFill>
          <a:schemeClr val="accent3">
            <a:hueOff val="526439"/>
            <a:satOff val="7689"/>
            <a:lumOff val="-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A5DF4-0754-4A3F-98B7-1C51018D802F}">
      <dsp:nvSpPr>
        <dsp:cNvPr id="0" name=""/>
        <dsp:cNvSpPr/>
      </dsp:nvSpPr>
      <dsp:spPr>
        <a:xfrm>
          <a:off x="1136721" y="496447"/>
          <a:ext cx="3497168" cy="3346636"/>
        </a:xfrm>
        <a:prstGeom prst="blockArc">
          <a:avLst>
            <a:gd name="adj1" fmla="val 15967491"/>
            <a:gd name="adj2" fmla="val 1993973"/>
            <a:gd name="adj3" fmla="val 463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20925-956D-4BAD-9123-D99D41C86EBB}">
      <dsp:nvSpPr>
        <dsp:cNvPr id="0" name=""/>
        <dsp:cNvSpPr/>
      </dsp:nvSpPr>
      <dsp:spPr>
        <a:xfrm>
          <a:off x="1696469" y="1404951"/>
          <a:ext cx="2064834" cy="15396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C00000"/>
              </a:solidFill>
            </a:rPr>
            <a:t>DOBYTEK</a:t>
          </a:r>
          <a:endParaRPr lang="cs-CZ" sz="2800" b="1" kern="1200" dirty="0">
            <a:solidFill>
              <a:srgbClr val="C00000"/>
            </a:solidFill>
          </a:endParaRPr>
        </a:p>
      </dsp:txBody>
      <dsp:txXfrm>
        <a:off x="1696469" y="1404951"/>
        <a:ext cx="2064834" cy="1539668"/>
      </dsp:txXfrm>
    </dsp:sp>
    <dsp:sp modelId="{3519D375-4B0C-4005-8D26-DC663B0296AD}">
      <dsp:nvSpPr>
        <dsp:cNvPr id="0" name=""/>
        <dsp:cNvSpPr/>
      </dsp:nvSpPr>
      <dsp:spPr>
        <a:xfrm>
          <a:off x="1753580" y="99"/>
          <a:ext cx="2042521" cy="107776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DOBYTKÁŘ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1753580" y="99"/>
        <a:ext cx="2042521" cy="1077767"/>
      </dsp:txXfrm>
    </dsp:sp>
    <dsp:sp modelId="{9094A52C-258F-4E98-A9E2-8BA1A11EFB83}">
      <dsp:nvSpPr>
        <dsp:cNvPr id="0" name=""/>
        <dsp:cNvSpPr/>
      </dsp:nvSpPr>
      <dsp:spPr>
        <a:xfrm>
          <a:off x="3327262" y="2526669"/>
          <a:ext cx="1850473" cy="1077767"/>
        </a:xfrm>
        <a:prstGeom prst="ellipse">
          <a:avLst/>
        </a:prstGeom>
        <a:solidFill>
          <a:schemeClr val="accent3">
            <a:hueOff val="526439"/>
            <a:satOff val="7689"/>
            <a:lumOff val="-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rgbClr val="FF0000"/>
              </a:solidFill>
            </a:rPr>
            <a:t>DOBYTČE</a:t>
          </a:r>
          <a:endParaRPr lang="cs-CZ" sz="2300" b="1" kern="1200" dirty="0">
            <a:solidFill>
              <a:srgbClr val="FF0000"/>
            </a:solidFill>
          </a:endParaRPr>
        </a:p>
      </dsp:txBody>
      <dsp:txXfrm>
        <a:off x="3327262" y="2526669"/>
        <a:ext cx="1850473" cy="1077767"/>
      </dsp:txXfrm>
    </dsp:sp>
    <dsp:sp modelId="{B2D63119-EA3A-42AA-BDD6-8F77C50D19EC}">
      <dsp:nvSpPr>
        <dsp:cNvPr id="0" name=""/>
        <dsp:cNvSpPr/>
      </dsp:nvSpPr>
      <dsp:spPr>
        <a:xfrm>
          <a:off x="248519" y="2811733"/>
          <a:ext cx="2410546" cy="1077767"/>
        </a:xfrm>
        <a:prstGeom prst="ellipse">
          <a:avLst/>
        </a:prstGeom>
        <a:solidFill>
          <a:schemeClr val="accent3">
            <a:hueOff val="1052878"/>
            <a:satOff val="15378"/>
            <a:lumOff val="-9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C00000"/>
              </a:solidFill>
            </a:rPr>
            <a:t>DOBYTKÁŘSTVÍ</a:t>
          </a:r>
          <a:endParaRPr lang="cs-CZ" sz="2000" b="1" kern="1200" dirty="0">
            <a:solidFill>
              <a:srgbClr val="C00000"/>
            </a:solidFill>
          </a:endParaRPr>
        </a:p>
      </dsp:txBody>
      <dsp:txXfrm>
        <a:off x="248519" y="2811733"/>
        <a:ext cx="2410546" cy="107776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E0F65AD-55FA-49EA-AD39-723FAD4F4E9B}">
      <dsp:nvSpPr>
        <dsp:cNvPr id="0" name=""/>
        <dsp:cNvSpPr/>
      </dsp:nvSpPr>
      <dsp:spPr>
        <a:xfrm>
          <a:off x="237391" y="469191"/>
          <a:ext cx="3125616" cy="3125616"/>
        </a:xfrm>
        <a:prstGeom prst="blockArc">
          <a:avLst>
            <a:gd name="adj1" fmla="val 5400000"/>
            <a:gd name="adj2" fmla="val 16200000"/>
            <a:gd name="adj3" fmla="val 4643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99D7D-FB79-4D65-8F81-91C99E2974A8}">
      <dsp:nvSpPr>
        <dsp:cNvPr id="0" name=""/>
        <dsp:cNvSpPr/>
      </dsp:nvSpPr>
      <dsp:spPr>
        <a:xfrm>
          <a:off x="237391" y="469191"/>
          <a:ext cx="3125616" cy="3125616"/>
        </a:xfrm>
        <a:prstGeom prst="blockArc">
          <a:avLst>
            <a:gd name="adj1" fmla="val 16200000"/>
            <a:gd name="adj2" fmla="val 5400000"/>
            <a:gd name="adj3" fmla="val 4643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E6CCE-26BA-4D8D-AAF7-9696C5EDC2F9}">
      <dsp:nvSpPr>
        <dsp:cNvPr id="0" name=""/>
        <dsp:cNvSpPr/>
      </dsp:nvSpPr>
      <dsp:spPr>
        <a:xfrm>
          <a:off x="890881" y="1312095"/>
          <a:ext cx="1818636" cy="14398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OBYČEJ</a:t>
          </a:r>
          <a:endParaRPr lang="cs-CZ" sz="2800" b="1" kern="1200" dirty="0"/>
        </a:p>
      </dsp:txBody>
      <dsp:txXfrm>
        <a:off x="890881" y="1312095"/>
        <a:ext cx="1818636" cy="1439808"/>
      </dsp:txXfrm>
    </dsp:sp>
    <dsp:sp modelId="{35861032-B140-48DA-A6E8-458897FA4A3A}">
      <dsp:nvSpPr>
        <dsp:cNvPr id="0" name=""/>
        <dsp:cNvSpPr/>
      </dsp:nvSpPr>
      <dsp:spPr>
        <a:xfrm>
          <a:off x="1033763" y="1541"/>
          <a:ext cx="1532873" cy="100786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OBYČEJNÝ</a:t>
          </a:r>
          <a:endParaRPr lang="cs-CZ" sz="1800" b="1" kern="1200" dirty="0"/>
        </a:p>
      </dsp:txBody>
      <dsp:txXfrm>
        <a:off x="1033763" y="1541"/>
        <a:ext cx="1532873" cy="1007865"/>
      </dsp:txXfrm>
    </dsp:sp>
    <dsp:sp modelId="{9883380A-2632-4A8A-BD9A-4F4E5E07AECA}">
      <dsp:nvSpPr>
        <dsp:cNvPr id="0" name=""/>
        <dsp:cNvSpPr/>
      </dsp:nvSpPr>
      <dsp:spPr>
        <a:xfrm>
          <a:off x="676570" y="3054592"/>
          <a:ext cx="2247258" cy="100786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NEOBYČEJNĚ</a:t>
          </a:r>
          <a:endParaRPr lang="cs-CZ" sz="2000" b="1" kern="1200" dirty="0"/>
        </a:p>
      </dsp:txBody>
      <dsp:txXfrm>
        <a:off x="676570" y="3054592"/>
        <a:ext cx="2247258" cy="1007865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097BF7-C7CC-4847-9EB2-62D3DA4DB35B}">
      <dsp:nvSpPr>
        <dsp:cNvPr id="0" name=""/>
        <dsp:cNvSpPr/>
      </dsp:nvSpPr>
      <dsp:spPr>
        <a:xfrm>
          <a:off x="935794" y="473901"/>
          <a:ext cx="3352828" cy="3352828"/>
        </a:xfrm>
        <a:prstGeom prst="blockArc">
          <a:avLst>
            <a:gd name="adj1" fmla="val 10803761"/>
            <a:gd name="adj2" fmla="val 16842663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65320-B358-4B93-8360-50FC6740A467}">
      <dsp:nvSpPr>
        <dsp:cNvPr id="0" name=""/>
        <dsp:cNvSpPr/>
      </dsp:nvSpPr>
      <dsp:spPr>
        <a:xfrm>
          <a:off x="929182" y="619132"/>
          <a:ext cx="3352828" cy="3352828"/>
        </a:xfrm>
        <a:prstGeom prst="blockArc">
          <a:avLst>
            <a:gd name="adj1" fmla="val 4102468"/>
            <a:gd name="adj2" fmla="val 11109064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7769E8-0275-414D-BE20-CDFF9A5D6E90}">
      <dsp:nvSpPr>
        <dsp:cNvPr id="0" name=""/>
        <dsp:cNvSpPr/>
      </dsp:nvSpPr>
      <dsp:spPr>
        <a:xfrm>
          <a:off x="1603778" y="505413"/>
          <a:ext cx="3352828" cy="3352828"/>
        </a:xfrm>
        <a:prstGeom prst="blockArc">
          <a:avLst>
            <a:gd name="adj1" fmla="val 2291"/>
            <a:gd name="adj2" fmla="val 5549305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17560A-0C34-48E2-BC5F-A053523657A1}">
      <dsp:nvSpPr>
        <dsp:cNvPr id="0" name=""/>
        <dsp:cNvSpPr/>
      </dsp:nvSpPr>
      <dsp:spPr>
        <a:xfrm>
          <a:off x="1555615" y="461037"/>
          <a:ext cx="3352828" cy="3352828"/>
        </a:xfrm>
        <a:prstGeom prst="blockArc">
          <a:avLst>
            <a:gd name="adj1" fmla="val 15428852"/>
            <a:gd name="adj2" fmla="val 94689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D252B-986B-40F4-ADB9-B6BA989AC7C5}">
      <dsp:nvSpPr>
        <dsp:cNvPr id="0" name=""/>
        <dsp:cNvSpPr/>
      </dsp:nvSpPr>
      <dsp:spPr>
        <a:xfrm>
          <a:off x="2000239" y="1357303"/>
          <a:ext cx="1920536" cy="1542476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BYSTRÝ</a:t>
          </a:r>
          <a:endParaRPr lang="cs-CZ" sz="2400" b="1" kern="1200" dirty="0"/>
        </a:p>
      </dsp:txBody>
      <dsp:txXfrm>
        <a:off x="2000239" y="1357303"/>
        <a:ext cx="1920536" cy="1542476"/>
      </dsp:txXfrm>
    </dsp:sp>
    <dsp:sp modelId="{BB30B1AE-AD12-42E6-9312-3CF93881DAE3}">
      <dsp:nvSpPr>
        <dsp:cNvPr id="0" name=""/>
        <dsp:cNvSpPr/>
      </dsp:nvSpPr>
      <dsp:spPr>
        <a:xfrm>
          <a:off x="2298932" y="1436"/>
          <a:ext cx="1235247" cy="1079733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BYSTŘINA</a:t>
          </a:r>
          <a:endParaRPr lang="cs-CZ" sz="1400" b="1" kern="1200" dirty="0"/>
        </a:p>
      </dsp:txBody>
      <dsp:txXfrm>
        <a:off x="2298932" y="1436"/>
        <a:ext cx="1235247" cy="1079733"/>
      </dsp:txXfrm>
    </dsp:sp>
    <dsp:sp modelId="{42A41716-6E10-49E9-827F-F3C85C2C528D}">
      <dsp:nvSpPr>
        <dsp:cNvPr id="0" name=""/>
        <dsp:cNvSpPr/>
      </dsp:nvSpPr>
      <dsp:spPr>
        <a:xfrm>
          <a:off x="3930817" y="1643052"/>
          <a:ext cx="1973838" cy="1079733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LIŠKA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BYSTROUŠKA</a:t>
          </a:r>
          <a:endParaRPr lang="cs-CZ" sz="1400" b="1" kern="1200" dirty="0"/>
        </a:p>
      </dsp:txBody>
      <dsp:txXfrm>
        <a:off x="3930817" y="1643052"/>
        <a:ext cx="1973838" cy="1079733"/>
      </dsp:txXfrm>
    </dsp:sp>
    <dsp:sp modelId="{A3E7FF1C-637F-4A12-986E-DB4CC7EA4FCF}">
      <dsp:nvSpPr>
        <dsp:cNvPr id="0" name=""/>
        <dsp:cNvSpPr/>
      </dsp:nvSpPr>
      <dsp:spPr>
        <a:xfrm>
          <a:off x="2314423" y="3277960"/>
          <a:ext cx="1789344" cy="1079733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BYSTROZRAKÝ</a:t>
          </a:r>
          <a:endParaRPr lang="cs-CZ" sz="1600" b="1" kern="1200" dirty="0"/>
        </a:p>
      </dsp:txBody>
      <dsp:txXfrm>
        <a:off x="2314423" y="3277960"/>
        <a:ext cx="1789344" cy="1079733"/>
      </dsp:txXfrm>
    </dsp:sp>
    <dsp:sp modelId="{7B6C319A-F069-4B1B-8CDD-F288AA97FA6A}">
      <dsp:nvSpPr>
        <dsp:cNvPr id="0" name=""/>
        <dsp:cNvSpPr/>
      </dsp:nvSpPr>
      <dsp:spPr>
        <a:xfrm>
          <a:off x="59289" y="1608657"/>
          <a:ext cx="1830752" cy="1079733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ZBYSTŘIT</a:t>
          </a:r>
          <a:endParaRPr lang="cs-CZ" sz="1600" kern="1200" dirty="0"/>
        </a:p>
      </dsp:txBody>
      <dsp:txXfrm>
        <a:off x="59289" y="1608657"/>
        <a:ext cx="1830752" cy="1079733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5C73FC-ABF5-4317-81B8-6E6F0CBB3704}">
      <dsp:nvSpPr>
        <dsp:cNvPr id="0" name=""/>
        <dsp:cNvSpPr/>
      </dsp:nvSpPr>
      <dsp:spPr>
        <a:xfrm>
          <a:off x="493019" y="501609"/>
          <a:ext cx="3347546" cy="3347546"/>
        </a:xfrm>
        <a:prstGeom prst="blockArc">
          <a:avLst>
            <a:gd name="adj1" fmla="val 9000000"/>
            <a:gd name="adj2" fmla="val 162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F9F58-A818-450F-9A03-FBC8EC7D3E94}">
      <dsp:nvSpPr>
        <dsp:cNvPr id="0" name=""/>
        <dsp:cNvSpPr/>
      </dsp:nvSpPr>
      <dsp:spPr>
        <a:xfrm>
          <a:off x="493019" y="501609"/>
          <a:ext cx="3347546" cy="3347546"/>
        </a:xfrm>
        <a:prstGeom prst="blockArc">
          <a:avLst>
            <a:gd name="adj1" fmla="val 1800000"/>
            <a:gd name="adj2" fmla="val 90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87EBE-DB9F-45EC-9663-B1AE8605BE2A}">
      <dsp:nvSpPr>
        <dsp:cNvPr id="0" name=""/>
        <dsp:cNvSpPr/>
      </dsp:nvSpPr>
      <dsp:spPr>
        <a:xfrm>
          <a:off x="493019" y="501609"/>
          <a:ext cx="3347546" cy="3347546"/>
        </a:xfrm>
        <a:prstGeom prst="blockArc">
          <a:avLst>
            <a:gd name="adj1" fmla="val 16200000"/>
            <a:gd name="adj2" fmla="val 18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794AA-CABE-4178-B163-C40E48ADBDD6}">
      <dsp:nvSpPr>
        <dsp:cNvPr id="0" name=""/>
        <dsp:cNvSpPr/>
      </dsp:nvSpPr>
      <dsp:spPr>
        <a:xfrm>
          <a:off x="1349659" y="1404567"/>
          <a:ext cx="1634265" cy="1541629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BYLINA</a:t>
          </a:r>
          <a:endParaRPr lang="cs-CZ" sz="2800" kern="1200" dirty="0"/>
        </a:p>
      </dsp:txBody>
      <dsp:txXfrm>
        <a:off x="1349659" y="1404567"/>
        <a:ext cx="1634265" cy="1541629"/>
      </dsp:txXfrm>
    </dsp:sp>
    <dsp:sp modelId="{28FA910A-CC83-49D6-AA1A-61EA929EBDBE}">
      <dsp:nvSpPr>
        <dsp:cNvPr id="0" name=""/>
        <dsp:cNvSpPr/>
      </dsp:nvSpPr>
      <dsp:spPr>
        <a:xfrm>
          <a:off x="1416622" y="887"/>
          <a:ext cx="1500339" cy="1079140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BÝLÍ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(PLEVEL)</a:t>
          </a:r>
          <a:endParaRPr lang="cs-CZ" sz="2000" b="1" kern="1200" dirty="0"/>
        </a:p>
      </dsp:txBody>
      <dsp:txXfrm>
        <a:off x="1416622" y="887"/>
        <a:ext cx="1500339" cy="1079140"/>
      </dsp:txXfrm>
    </dsp:sp>
    <dsp:sp modelId="{E54F730D-A6B6-4D28-8A71-D537930151C2}">
      <dsp:nvSpPr>
        <dsp:cNvPr id="0" name=""/>
        <dsp:cNvSpPr/>
      </dsp:nvSpPr>
      <dsp:spPr>
        <a:xfrm>
          <a:off x="2703437" y="2453273"/>
          <a:ext cx="1758481" cy="1079140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bg1"/>
              </a:solidFill>
            </a:rPr>
            <a:t>BÝLOŽRAVEC</a:t>
          </a:r>
          <a:endParaRPr lang="cs-CZ" sz="1600" b="1" kern="1200" dirty="0">
            <a:solidFill>
              <a:schemeClr val="bg1"/>
            </a:solidFill>
          </a:endParaRPr>
        </a:p>
      </dsp:txBody>
      <dsp:txXfrm>
        <a:off x="2703437" y="2453273"/>
        <a:ext cx="1758481" cy="1079140"/>
      </dsp:txXfrm>
    </dsp:sp>
    <dsp:sp modelId="{F7F22EC4-70FE-484E-B097-DA6F3B66D67E}">
      <dsp:nvSpPr>
        <dsp:cNvPr id="0" name=""/>
        <dsp:cNvSpPr/>
      </dsp:nvSpPr>
      <dsp:spPr>
        <a:xfrm>
          <a:off x="22821" y="2453273"/>
          <a:ext cx="1456170" cy="1079140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BYLINKOVÝ</a:t>
          </a:r>
          <a:endParaRPr lang="cs-CZ" sz="1600" b="1" kern="1200" dirty="0"/>
        </a:p>
      </dsp:txBody>
      <dsp:txXfrm>
        <a:off x="22821" y="2453273"/>
        <a:ext cx="1456170" cy="1079140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C9AC142-2A1B-42A4-A3B6-FCBF916A8098}">
      <dsp:nvSpPr>
        <dsp:cNvPr id="0" name=""/>
        <dsp:cNvSpPr/>
      </dsp:nvSpPr>
      <dsp:spPr>
        <a:xfrm>
          <a:off x="582348" y="452230"/>
          <a:ext cx="3022633" cy="3022633"/>
        </a:xfrm>
        <a:prstGeom prst="blockArc">
          <a:avLst>
            <a:gd name="adj1" fmla="val 8993721"/>
            <a:gd name="adj2" fmla="val 16205500"/>
            <a:gd name="adj3" fmla="val 464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C8AFB-35D9-43DE-9C5D-29CABC189800}">
      <dsp:nvSpPr>
        <dsp:cNvPr id="0" name=""/>
        <dsp:cNvSpPr/>
      </dsp:nvSpPr>
      <dsp:spPr>
        <a:xfrm>
          <a:off x="583698" y="454564"/>
          <a:ext cx="3022633" cy="3022633"/>
        </a:xfrm>
        <a:prstGeom prst="blockArc">
          <a:avLst>
            <a:gd name="adj1" fmla="val 1800000"/>
            <a:gd name="adj2" fmla="val 9000000"/>
            <a:gd name="adj3" fmla="val 464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FD698-A9B0-40AC-9B16-15862F8F4306}">
      <dsp:nvSpPr>
        <dsp:cNvPr id="0" name=""/>
        <dsp:cNvSpPr/>
      </dsp:nvSpPr>
      <dsp:spPr>
        <a:xfrm>
          <a:off x="585047" y="452232"/>
          <a:ext cx="3022633" cy="3022633"/>
        </a:xfrm>
        <a:prstGeom prst="blockArc">
          <a:avLst>
            <a:gd name="adj1" fmla="val 16199214"/>
            <a:gd name="adj2" fmla="val 1806274"/>
            <a:gd name="adj3" fmla="val 4643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FE57E-0C3F-4BC9-A8DB-722A0A17088E}">
      <dsp:nvSpPr>
        <dsp:cNvPr id="0" name=""/>
        <dsp:cNvSpPr/>
      </dsp:nvSpPr>
      <dsp:spPr>
        <a:xfrm>
          <a:off x="1285179" y="1269715"/>
          <a:ext cx="1619672" cy="1392332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KOBYLA</a:t>
          </a:r>
          <a:endParaRPr lang="cs-CZ" sz="2400" b="1" kern="1200" dirty="0"/>
        </a:p>
      </dsp:txBody>
      <dsp:txXfrm>
        <a:off x="1285179" y="1269715"/>
        <a:ext cx="1619672" cy="1392332"/>
      </dsp:txXfrm>
    </dsp:sp>
    <dsp:sp modelId="{9A1EF088-2C94-4E6A-BA88-E8CE40210AF8}">
      <dsp:nvSpPr>
        <dsp:cNvPr id="0" name=""/>
        <dsp:cNvSpPr/>
      </dsp:nvSpPr>
      <dsp:spPr>
        <a:xfrm>
          <a:off x="1608710" y="2"/>
          <a:ext cx="974632" cy="974632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KOBYLÍ</a:t>
          </a:r>
          <a:endParaRPr lang="cs-CZ" sz="1700" b="1" kern="1200" dirty="0"/>
        </a:p>
      </dsp:txBody>
      <dsp:txXfrm>
        <a:off x="1608710" y="2"/>
        <a:ext cx="974632" cy="974632"/>
      </dsp:txXfrm>
    </dsp:sp>
    <dsp:sp modelId="{01602686-A0D6-4C39-AB46-B4BA4E4139CE}">
      <dsp:nvSpPr>
        <dsp:cNvPr id="0" name=""/>
        <dsp:cNvSpPr/>
      </dsp:nvSpPr>
      <dsp:spPr>
        <a:xfrm>
          <a:off x="2757402" y="2216680"/>
          <a:ext cx="1232130" cy="974632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KOBYLISY</a:t>
          </a:r>
          <a:endParaRPr lang="cs-CZ" sz="1600" b="1" kern="1200" dirty="0"/>
        </a:p>
      </dsp:txBody>
      <dsp:txXfrm>
        <a:off x="2757402" y="2216680"/>
        <a:ext cx="1232130" cy="974632"/>
      </dsp:txXfrm>
    </dsp:sp>
    <dsp:sp modelId="{7D8B3481-CF32-4FB8-BC70-481BE89749DD}">
      <dsp:nvSpPr>
        <dsp:cNvPr id="0" name=""/>
        <dsp:cNvSpPr/>
      </dsp:nvSpPr>
      <dsp:spPr>
        <a:xfrm>
          <a:off x="222426" y="2216680"/>
          <a:ext cx="1188272" cy="974632"/>
        </a:xfrm>
        <a:prstGeom prst="ellips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KOBYLKA</a:t>
          </a:r>
          <a:endParaRPr lang="cs-CZ" sz="1600" b="1" kern="1200" dirty="0"/>
        </a:p>
      </dsp:txBody>
      <dsp:txXfrm>
        <a:off x="222426" y="2216680"/>
        <a:ext cx="1188272" cy="974632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107C2D3-C705-46F8-A1B2-3BE1E1B63989}">
      <dsp:nvSpPr>
        <dsp:cNvPr id="0" name=""/>
        <dsp:cNvSpPr/>
      </dsp:nvSpPr>
      <dsp:spPr>
        <a:xfrm>
          <a:off x="463589" y="443695"/>
          <a:ext cx="2966375" cy="2966375"/>
        </a:xfrm>
        <a:prstGeom prst="blockArc">
          <a:avLst>
            <a:gd name="adj1" fmla="val 8998192"/>
            <a:gd name="adj2" fmla="val 16144743"/>
            <a:gd name="adj3" fmla="val 4644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9300E2-209A-48A2-A01D-D1F4127492C1}">
      <dsp:nvSpPr>
        <dsp:cNvPr id="0" name=""/>
        <dsp:cNvSpPr/>
      </dsp:nvSpPr>
      <dsp:spPr>
        <a:xfrm>
          <a:off x="535400" y="492855"/>
          <a:ext cx="2966375" cy="2966375"/>
        </a:xfrm>
        <a:prstGeom prst="blockArc">
          <a:avLst>
            <a:gd name="adj1" fmla="val 1800000"/>
            <a:gd name="adj2" fmla="val 9000000"/>
            <a:gd name="adj3" fmla="val 4644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E7AE7-9D73-4434-86AD-AF99E54DADBF}">
      <dsp:nvSpPr>
        <dsp:cNvPr id="0" name=""/>
        <dsp:cNvSpPr/>
      </dsp:nvSpPr>
      <dsp:spPr>
        <a:xfrm>
          <a:off x="464358" y="443682"/>
          <a:ext cx="2966375" cy="2966375"/>
        </a:xfrm>
        <a:prstGeom prst="blockArc">
          <a:avLst>
            <a:gd name="adj1" fmla="val 16142916"/>
            <a:gd name="adj2" fmla="val 1801843"/>
            <a:gd name="adj3" fmla="val 4644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A93ED-4986-494E-B59E-943752149979}">
      <dsp:nvSpPr>
        <dsp:cNvPr id="0" name=""/>
        <dsp:cNvSpPr/>
      </dsp:nvSpPr>
      <dsp:spPr>
        <a:xfrm>
          <a:off x="1286326" y="1228811"/>
          <a:ext cx="1366633" cy="136663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BÝK</a:t>
          </a:r>
          <a:endParaRPr lang="cs-CZ" sz="42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286326" y="1228811"/>
        <a:ext cx="1366633" cy="1366633"/>
      </dsp:txXfrm>
    </dsp:sp>
    <dsp:sp modelId="{A636E1AD-411D-4B18-A770-6ED0CD64AF22}">
      <dsp:nvSpPr>
        <dsp:cNvPr id="0" name=""/>
        <dsp:cNvSpPr/>
      </dsp:nvSpPr>
      <dsp:spPr>
        <a:xfrm>
          <a:off x="1323254" y="0"/>
          <a:ext cx="1200472" cy="95664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BÝKOVEC</a:t>
          </a:r>
          <a:endParaRPr lang="cs-CZ" sz="16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323254" y="0"/>
        <a:ext cx="1200472" cy="956643"/>
      </dsp:txXfrm>
    </dsp:sp>
    <dsp:sp modelId="{D0C87F72-EA51-4A86-BACF-5F81605576BE}">
      <dsp:nvSpPr>
        <dsp:cNvPr id="0" name=""/>
        <dsp:cNvSpPr/>
      </dsp:nvSpPr>
      <dsp:spPr>
        <a:xfrm>
          <a:off x="2489686" y="2173595"/>
          <a:ext cx="1424250" cy="95664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/>
              </a:solidFill>
            </a:rPr>
            <a:t>BÝKOVICE</a:t>
          </a:r>
          <a:endParaRPr lang="cs-CZ" sz="1600" b="1" kern="1200" dirty="0">
            <a:solidFill>
              <a:schemeClr val="tx1"/>
            </a:solidFill>
          </a:endParaRPr>
        </a:p>
      </dsp:txBody>
      <dsp:txXfrm>
        <a:off x="2489686" y="2173595"/>
        <a:ext cx="1424250" cy="956643"/>
      </dsp:txXfrm>
    </dsp:sp>
    <dsp:sp modelId="{826CAECE-976A-4E36-B5BC-33418DDE38C7}">
      <dsp:nvSpPr>
        <dsp:cNvPr id="0" name=""/>
        <dsp:cNvSpPr/>
      </dsp:nvSpPr>
      <dsp:spPr>
        <a:xfrm>
          <a:off x="214183" y="2173595"/>
          <a:ext cx="956643" cy="95664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/>
              </a:solidFill>
            </a:rPr>
            <a:t>BÝČEK</a:t>
          </a:r>
          <a:endParaRPr lang="cs-CZ" sz="1600" b="1" kern="1200" dirty="0">
            <a:solidFill>
              <a:schemeClr val="tx1"/>
            </a:solidFill>
          </a:endParaRPr>
        </a:p>
      </dsp:txBody>
      <dsp:txXfrm>
        <a:off x="214183" y="2173595"/>
        <a:ext cx="956643" cy="956643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C72FD2C-D983-407E-B52A-1A150F6BB0C2}">
      <dsp:nvSpPr>
        <dsp:cNvPr id="0" name=""/>
        <dsp:cNvSpPr/>
      </dsp:nvSpPr>
      <dsp:spPr>
        <a:xfrm>
          <a:off x="2641554" y="425214"/>
          <a:ext cx="2172370" cy="2172370"/>
        </a:xfrm>
        <a:prstGeom prst="blockArc">
          <a:avLst>
            <a:gd name="adj1" fmla="val 8843"/>
            <a:gd name="adj2" fmla="val 21591157"/>
            <a:gd name="adj3" fmla="val 4643"/>
          </a:avLst>
        </a:prstGeom>
        <a:solidFill>
          <a:schemeClr val="bg1">
            <a:lumMod val="8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26CB4-6C14-4268-B08C-1990CAB5CE5F}">
      <dsp:nvSpPr>
        <dsp:cNvPr id="0" name=""/>
        <dsp:cNvSpPr/>
      </dsp:nvSpPr>
      <dsp:spPr>
        <a:xfrm>
          <a:off x="1143009" y="966723"/>
          <a:ext cx="2756431" cy="1000643"/>
        </a:xfrm>
        <a:prstGeom prst="ellipse">
          <a:avLst/>
        </a:prstGeom>
        <a:solidFill>
          <a:schemeClr val="bg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PŘIBYSLAV</a:t>
          </a:r>
          <a:endParaRPr lang="cs-CZ" sz="2800" b="1" kern="1200" dirty="0"/>
        </a:p>
      </dsp:txBody>
      <dsp:txXfrm>
        <a:off x="1143009" y="966723"/>
        <a:ext cx="2756431" cy="1000643"/>
      </dsp:txXfrm>
    </dsp:sp>
    <dsp:sp modelId="{F7E45FEC-5137-44EC-99E7-72EB1226E6EC}">
      <dsp:nvSpPr>
        <dsp:cNvPr id="0" name=""/>
        <dsp:cNvSpPr/>
      </dsp:nvSpPr>
      <dsp:spPr>
        <a:xfrm>
          <a:off x="4214842" y="1109603"/>
          <a:ext cx="1959474" cy="700450"/>
        </a:xfrm>
        <a:prstGeom prst="ellipse">
          <a:avLst/>
        </a:prstGeom>
        <a:solidFill>
          <a:schemeClr val="bg1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PŘIBYSLAVSKÝ</a:t>
          </a:r>
          <a:endParaRPr lang="cs-CZ" sz="1600" b="1" kern="1200" dirty="0"/>
        </a:p>
      </dsp:txBody>
      <dsp:txXfrm>
        <a:off x="4214842" y="1109603"/>
        <a:ext cx="1959474" cy="700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334BB-3D61-47C5-A89B-F235455B185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1E653-4CF4-498D-BE12-E4FEBDC3B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diagramLayout" Target="../diagrams/layout13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diagramData" Target="../diagrams/data13.xml"/><Relationship Id="rId2" Type="http://schemas.openxmlformats.org/officeDocument/2006/relationships/diagramData" Target="../diagrams/data11.xml"/><Relationship Id="rId16" Type="http://schemas.microsoft.com/office/2007/relationships/diagramDrawing" Target="../diagrams/drawing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5" Type="http://schemas.openxmlformats.org/officeDocument/2006/relationships/diagramColors" Target="../diagrams/colors13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diagramQuickStyle" Target="../diagrams/quickStyl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58321907"/>
              </p:ext>
            </p:extLst>
          </p:nvPr>
        </p:nvGraphicFramePr>
        <p:xfrm>
          <a:off x="539553" y="1412778"/>
          <a:ext cx="7920880" cy="5040555"/>
        </p:xfrm>
        <a:graphic>
          <a:graphicData uri="http://schemas.openxmlformats.org/drawingml/2006/table">
            <a:tbl>
              <a:tblPr/>
              <a:tblGrid>
                <a:gridCol w="2975396"/>
                <a:gridCol w="4945484"/>
              </a:tblGrid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Vyjmenovaná Slova po B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12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Žáci si zopakují vyjmenovaná slova a připomenou si slova s nimi příbuzná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12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umí vyjmenovat řadu vyjmenovaných slov po B a dokáží poznat a vymyslet slova s nimi příbuzná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12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Vyjmenovaná slova, slova příbuzná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Jazyk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400" baseline="0" smtClean="0">
                          <a:latin typeface="Times New Roman"/>
                          <a:ea typeface="Calibri"/>
                          <a:cs typeface="Times New Roman"/>
                        </a:rPr>
                        <a:t>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11.9.2013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78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251520" y="1052736"/>
            <a:ext cx="304288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3" y="192879"/>
            <a:ext cx="5832648" cy="85985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683568" y="1772816"/>
            <a:ext cx="7632848" cy="360040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620688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</a:rPr>
              <a:t>Vyjmenovaná slova po B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348880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BÝT, BYDLIT, OBYVATEL, BYT,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PŘÍBYTEK, NÁBYTEK, DOBYTEK,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OBYČEJ</a:t>
            </a:r>
            <a:r>
              <a:rPr lang="cs-CZ" sz="3600" b="1" dirty="0" smtClean="0">
                <a:solidFill>
                  <a:srgbClr val="FF0000"/>
                </a:solidFill>
              </a:rPr>
              <a:t>, BYSTRÝ, BYLINA,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KOBYLA, BÝK, PŘIBYSLAV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2546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Slova příbuzná</a:t>
            </a:r>
            <a:r>
              <a:rPr lang="cs-CZ" sz="2800" b="1" dirty="0" smtClean="0">
                <a:solidFill>
                  <a:srgbClr val="FF0000"/>
                </a:solidFill>
              </a:rPr>
              <a:t> 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79512" y="1000108"/>
          <a:ext cx="8640960" cy="5669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899592" y="476672"/>
          <a:ext cx="7128792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683568" y="714356"/>
          <a:ext cx="7344816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611560" y="764704"/>
          <a:ext cx="7344816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79512" y="404664"/>
          <a:ext cx="46805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3995936" y="2132856"/>
          <a:ext cx="4932040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251520" y="188640"/>
          <a:ext cx="51777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5220072" y="2276872"/>
          <a:ext cx="36004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0"/>
          <a:ext cx="5904656" cy="4357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4143372" y="2348880"/>
          <a:ext cx="448474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404664"/>
          <a:ext cx="4211960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4572000" y="332656"/>
          <a:ext cx="4128120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4" name="Diagram 3"/>
          <p:cNvGraphicFramePr/>
          <p:nvPr/>
        </p:nvGraphicFramePr>
        <p:xfrm>
          <a:off x="642910" y="4033912"/>
          <a:ext cx="6600056" cy="2824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217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13</cp:revision>
  <dcterms:created xsi:type="dcterms:W3CDTF">2013-09-08T11:38:51Z</dcterms:created>
  <dcterms:modified xsi:type="dcterms:W3CDTF">2013-10-01T13:00:00Z</dcterms:modified>
</cp:coreProperties>
</file>