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65" autoAdjust="0"/>
    <p:restoredTop sz="94660"/>
  </p:normalViewPr>
  <p:slideViewPr>
    <p:cSldViewPr>
      <p:cViewPr varScale="1">
        <p:scale>
          <a:sx n="103" d="100"/>
          <a:sy n="103" d="100"/>
        </p:scale>
        <p:origin x="-3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7194F-B54A-411E-9336-E15D6B0AEFA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C5EFA-332E-4316-B063-79D1F2CB7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06449879"/>
              </p:ext>
            </p:extLst>
          </p:nvPr>
        </p:nvGraphicFramePr>
        <p:xfrm>
          <a:off x="539552" y="1470526"/>
          <a:ext cx="7920880" cy="5433370"/>
        </p:xfrm>
        <a:graphic>
          <a:graphicData uri="http://schemas.openxmlformats.org/drawingml/2006/table">
            <a:tbl>
              <a:tblPr/>
              <a:tblGrid>
                <a:gridCol w="2930025"/>
                <a:gridCol w="4990855"/>
              </a:tblGrid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Malá násobilka s tajenkou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6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Žáci si hravým způsobem zopakují malou násobilku,vyřeší </a:t>
                      </a: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tajenku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na pracovním listě. </a:t>
                      </a:r>
                      <a:r>
                        <a:rPr lang="cs-CZ" sz="1600" baseline="0" smtClean="0">
                          <a:latin typeface="Times New Roman"/>
                          <a:ea typeface="Calibri"/>
                          <a:cs typeface="Times New Roman"/>
                        </a:rPr>
                        <a:t>Zkontrolují na IT.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9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Žáci umí samostatně vypočítat příklady malé násobilky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9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Malá násobilka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latin typeface="Times New Roman"/>
                          <a:ea typeface="Times New Roman"/>
                          <a:cs typeface="Times New Roman"/>
                        </a:rPr>
                        <a:t>26.9.2013</a:t>
                      </a:r>
                      <a:endParaRPr lang="cs-CZ" sz="1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4.ročník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-23084" y="1124744"/>
            <a:ext cx="340195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116632"/>
            <a:ext cx="6048672" cy="80721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0" y="2060848"/>
          <a:ext cx="8136910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24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30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28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63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27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40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64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260648"/>
            <a:ext cx="74239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Vypočítej příklady, výsledky vyhledej v tabulce a vybarvi.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Ze zbylých číslic slož známé datum.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Víš, </a:t>
            </a:r>
            <a:r>
              <a:rPr lang="cs-CZ" sz="2400" b="1" dirty="0" smtClean="0">
                <a:solidFill>
                  <a:srgbClr val="FF0000"/>
                </a:solidFill>
              </a:rPr>
              <a:t>kdo tento den slaví svátek?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Co ještě v tento den slavíme?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41490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005064"/>
            <a:ext cx="352839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              3 x 3 =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6 x 4 =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     1 x 5 =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2 x 8 =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9 x 7 =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    4 x 7 =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4149080"/>
            <a:ext cx="47525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3 x 6 =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            6 x 5 =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      8 x 5 =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                          3 x 9 =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 8 x 8 =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2 x 6 =</a:t>
            </a:r>
          </a:p>
          <a:p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412776"/>
          <a:ext cx="8136910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24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30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28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63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27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40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64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67544" y="620688"/>
            <a:ext cx="14548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Řešení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4653136"/>
            <a:ext cx="31961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Svátek slaví Adam a Eva.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Slavíme Štědrý den.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Jsou Vánoce.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3429000"/>
            <a:ext cx="25122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24. 12. 2013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93305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1673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Použité zdroje 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052736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http://officeimg.vo.msecnd.net/en-us/images/MB900396518.jpg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243</Words>
  <Application>Microsoft Office PowerPoint</Application>
  <PresentationFormat>Předvádění na obrazovce (4:3)</PresentationFormat>
  <Paragraphs>95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11</cp:revision>
  <dcterms:created xsi:type="dcterms:W3CDTF">2013-09-07T13:02:06Z</dcterms:created>
  <dcterms:modified xsi:type="dcterms:W3CDTF">2013-10-01T13:03:58Z</dcterms:modified>
</cp:coreProperties>
</file>