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84" y="-7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38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58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294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472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430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97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255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13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375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424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268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086FE-BE60-4D54-8440-D819DB28D31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D9850-8CA7-463C-8AD5-7FF121B1D3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3755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53640" y="0"/>
            <a:ext cx="7848600" cy="113086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1633659"/>
              </p:ext>
            </p:extLst>
          </p:nvPr>
        </p:nvGraphicFramePr>
        <p:xfrm>
          <a:off x="1417320" y="1588056"/>
          <a:ext cx="8778239" cy="5086423"/>
        </p:xfrm>
        <a:graphic>
          <a:graphicData uri="http://schemas.openxmlformats.org/drawingml/2006/table">
            <a:tbl>
              <a:tblPr firstRow="1" firstCol="1" bandRow="1"/>
              <a:tblGrid>
                <a:gridCol w="3247172"/>
                <a:gridCol w="5531067"/>
              </a:tblGrid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Naše škola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003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Žáci si zopakují kdo pracuje ve škole a co vykonává za práci, zopakují si jaké místnosti se ve škole nachází a k jakým účelům slouží.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Autor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Mgr. Zuzana Šmerdová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5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Očekávaný výstup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Žák zná dobře svoji školu,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ví,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kde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je jeho místo, kdo ve škole pracuje a co má za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povinnosti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Speciální vzdělávací potřeby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Klíčová slova, pojmy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Škola, lidé, zaměstnání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Vzdělávací oblast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Člověk a jeho svět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Druh učebního materiálu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DUM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Cílová skupina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Žáci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Stupeň a typ vzdělávání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I. stupeň, základní vzdělávání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Ověřeno dne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s-CZ" sz="140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30.9.2013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Třída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3. ročník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Předmět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Prvouka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08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Učitel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Mgr. Zuzana Šmerdová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77315" y="132898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VZDĚLÁVACÍ  MATERIÁL kód: </a:t>
            </a:r>
            <a:endParaRPr kumimoji="0" lang="cs-CZ" sz="1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1168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1560" y="716280"/>
            <a:ext cx="37026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rgbClr val="002060"/>
                </a:solidFill>
              </a:rPr>
              <a:t>Naše škola</a:t>
            </a:r>
          </a:p>
          <a:p>
            <a:endParaRPr lang="cs-CZ" dirty="0"/>
          </a:p>
          <a:p>
            <a:r>
              <a:rPr lang="cs-CZ" sz="3600" b="1" u="sng" dirty="0" smtClean="0">
                <a:solidFill>
                  <a:srgbClr val="FF0000"/>
                </a:solidFill>
              </a:rPr>
              <a:t>Adresa naší školy </a:t>
            </a:r>
            <a:r>
              <a:rPr lang="cs-CZ" sz="36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ZŠ a MŠ Sebranice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Sebranice 133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Sebranice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679 31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02680" y="1325880"/>
            <a:ext cx="416052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9056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0560" y="762000"/>
            <a:ext cx="54286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Místnosti a lidé v naší škole</a:t>
            </a:r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160" y="1950720"/>
            <a:ext cx="1143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Třída</a:t>
            </a:r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4153" y="2597051"/>
            <a:ext cx="2182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Paní učitelka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1624" y="2621280"/>
            <a:ext cx="82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Žáci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34200" y="1188720"/>
            <a:ext cx="4907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Úkol – přemýšlej a </a:t>
            </a:r>
            <a:r>
              <a:rPr lang="cs-CZ" sz="2000" b="1" dirty="0" smtClean="0">
                <a:solidFill>
                  <a:srgbClr val="FF0000"/>
                </a:solidFill>
              </a:rPr>
              <a:t>říkej, </a:t>
            </a:r>
            <a:r>
              <a:rPr lang="cs-CZ" sz="2000" b="1" dirty="0" smtClean="0">
                <a:solidFill>
                  <a:srgbClr val="FF0000"/>
                </a:solidFill>
              </a:rPr>
              <a:t>co kdo ve škole dělá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9726" y="3144500"/>
            <a:ext cx="4510394" cy="371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0197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40" y="868680"/>
            <a:ext cx="2009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Ředitelna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140859">
            <a:off x="3941983" y="1451348"/>
            <a:ext cx="4323125" cy="534769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 rot="1102579">
            <a:off x="6132655" y="1485160"/>
            <a:ext cx="2231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Paní ředitelka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2703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5720" y="1874520"/>
            <a:ext cx="5166360" cy="51815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3400" y="715946"/>
            <a:ext cx="4519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Herna mateřské školky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51760" y="2085350"/>
            <a:ext cx="2072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Paní učitelky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19488" y="2085350"/>
            <a:ext cx="802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Děti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4876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4360" y="960120"/>
            <a:ext cx="33741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Kuchyň a jídelna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26005" y="1606451"/>
            <a:ext cx="3352800" cy="5135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60320" y="2392680"/>
            <a:ext cx="2265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Paní kuchařka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5330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0160" y="914400"/>
            <a:ext cx="1180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</a:rPr>
              <a:t>Dílna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60291" y="2102912"/>
            <a:ext cx="1860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Pan školník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8200" y="1371601"/>
            <a:ext cx="3764279" cy="544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2269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2000" y="1066800"/>
            <a:ext cx="36383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accent4"/>
                </a:solidFill>
              </a:rPr>
              <a:t>Úklidová místnost</a:t>
            </a:r>
            <a:endParaRPr lang="cs-CZ" sz="3600" b="1" u="sng" dirty="0">
              <a:solidFill>
                <a:schemeClr val="accent4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81600" y="1996440"/>
            <a:ext cx="3246120" cy="46329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95741" y="2407920"/>
            <a:ext cx="2630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Paní uklízečka</a:t>
            </a:r>
            <a:endParaRPr lang="cs-CZ" sz="28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840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280" y="2777698"/>
            <a:ext cx="83515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http://officeimg.vo.msecnd.net/en-us/images/MB900088884.jpg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6280" y="1532990"/>
            <a:ext cx="7467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http://officeimg.vo.msecnd.net/en-us/images/MB900088926.jpg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16280" y="910636"/>
            <a:ext cx="7802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http://officeimg.vo.msecnd.net/en-us/images/MB900382578.jpg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6280" y="2155344"/>
            <a:ext cx="7787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http://officeimg.vo.msecnd.net/en-us/images/MB900435981.jpg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6280" y="3400052"/>
            <a:ext cx="7467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http://officeimg.vo.msecnd.net/en-us/images/MB900349109.jpg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6280" y="4006212"/>
            <a:ext cx="7406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http://officeimg.vo.msecnd.net/en-us/images/MB900237325.jpg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716280" y="4612372"/>
            <a:ext cx="7787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http://officeimg.vo.msecnd.net/en-us/images/MB900301272.jpg</a:t>
            </a:r>
          </a:p>
        </p:txBody>
      </p:sp>
    </p:spTree>
    <p:extLst>
      <p:ext uri="{BB962C8B-B14F-4D97-AF65-F5344CB8AC3E}">
        <p14:creationId xmlns:p14="http://schemas.microsoft.com/office/powerpoint/2010/main" xmlns="" val="9960529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187</Words>
  <Application>Microsoft Office PowerPoint</Application>
  <PresentationFormat>Vlastní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MMU</dc:creator>
  <cp:lastModifiedBy>Dum</cp:lastModifiedBy>
  <cp:revision>13</cp:revision>
  <dcterms:created xsi:type="dcterms:W3CDTF">2013-09-25T13:26:56Z</dcterms:created>
  <dcterms:modified xsi:type="dcterms:W3CDTF">2013-10-01T13:07:09Z</dcterms:modified>
</cp:coreProperties>
</file>