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ADDF79-602C-4782-9434-F22FB8EBFBA5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DD70D2-87B0-426B-8962-0229559BE0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91575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DD70D2-87B0-426B-8962-0229559BE0F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47302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41AD7-BCCE-4A8D-9000-0F5CAFA5AF3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C2324-D4CA-457C-B563-36C80D6B9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41AD7-BCCE-4A8D-9000-0F5CAFA5AF3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C2324-D4CA-457C-B563-36C80D6B9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41AD7-BCCE-4A8D-9000-0F5CAFA5AF3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C2324-D4CA-457C-B563-36C80D6B9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41AD7-BCCE-4A8D-9000-0F5CAFA5AF3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C2324-D4CA-457C-B563-36C80D6B9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41AD7-BCCE-4A8D-9000-0F5CAFA5AF3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C2324-D4CA-457C-B563-36C80D6B9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41AD7-BCCE-4A8D-9000-0F5CAFA5AF3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C2324-D4CA-457C-B563-36C80D6B9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41AD7-BCCE-4A8D-9000-0F5CAFA5AF3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C2324-D4CA-457C-B563-36C80D6B9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41AD7-BCCE-4A8D-9000-0F5CAFA5AF3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C2324-D4CA-457C-B563-36C80D6B9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41AD7-BCCE-4A8D-9000-0F5CAFA5AF3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C2324-D4CA-457C-B563-36C80D6B9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41AD7-BCCE-4A8D-9000-0F5CAFA5AF3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C2324-D4CA-457C-B563-36C80D6B9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41AD7-BCCE-4A8D-9000-0F5CAFA5AF3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C2324-D4CA-457C-B563-36C80D6B9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B41AD7-BCCE-4A8D-9000-0F5CAFA5AF3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C2324-D4CA-457C-B563-36C80D6B9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214290"/>
            <a:ext cx="5715040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57437753"/>
              </p:ext>
            </p:extLst>
          </p:nvPr>
        </p:nvGraphicFramePr>
        <p:xfrm>
          <a:off x="1214414" y="1643050"/>
          <a:ext cx="6643734" cy="4889109"/>
        </p:xfrm>
        <a:graphic>
          <a:graphicData uri="http://schemas.openxmlformats.org/drawingml/2006/table">
            <a:tbl>
              <a:tblPr/>
              <a:tblGrid>
                <a:gridCol w="2457594"/>
                <a:gridCol w="4186140"/>
              </a:tblGrid>
              <a:tr h="2969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Třídění rostlin podle stonku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304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Žáci se seznámí s novým učivem, materiál slouží jako przentace pro zpestření při probírání nové látky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69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7639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Žáci umí </a:t>
                      </a: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rozdělit </a:t>
                      </a: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rostliny dle druhu stonku a vyjmenovat příklady, poznají uvedené druhy v přírodě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69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69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Svol, </a:t>
                      </a: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lodyha,</a:t>
                      </a:r>
                      <a:r>
                        <a:rPr lang="cs-CZ" sz="14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stéblo</a:t>
                      </a: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, keř, strom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69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Člověk</a:t>
                      </a: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cs-CZ" sz="1400" baseline="0" smtClean="0">
                          <a:latin typeface="Times New Roman"/>
                          <a:ea typeface="Calibri"/>
                          <a:cs typeface="Times New Roman"/>
                        </a:rPr>
                        <a:t>jeho svět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69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69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69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69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25.9.2013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69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69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Přírodověda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69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9217" name="Rectangle 1"/>
          <p:cNvSpPr>
            <a:spLocks noChangeArrowheads="1"/>
          </p:cNvSpPr>
          <p:nvPr/>
        </p:nvSpPr>
        <p:spPr bwMode="auto">
          <a:xfrm>
            <a:off x="1214414" y="128586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85728"/>
            <a:ext cx="80854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smtClean="0">
                <a:solidFill>
                  <a:srgbClr val="FF0000"/>
                </a:solidFill>
              </a:rPr>
              <a:t>TŘÍDĚNÍ ROSTLIN PODLE DRUHU STONKU</a:t>
            </a:r>
            <a:endParaRPr lang="cs-CZ" sz="3600" b="1" i="1" u="sng" dirty="0">
              <a:solidFill>
                <a:srgbClr val="FF0000"/>
              </a:solidFill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5286380" y="2143116"/>
            <a:ext cx="3214710" cy="2357454"/>
          </a:xfrm>
          <a:prstGeom prst="cloudCallout">
            <a:avLst>
              <a:gd name="adj1" fmla="val -69748"/>
              <a:gd name="adj2" fmla="val -92716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FF0000"/>
                </a:solidFill>
              </a:rPr>
              <a:t>DŘEVINY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857224" y="2428868"/>
            <a:ext cx="3214710" cy="2357454"/>
          </a:xfrm>
          <a:prstGeom prst="cloudCallout">
            <a:avLst>
              <a:gd name="adj1" fmla="val 43563"/>
              <a:gd name="adj2" fmla="val -102254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FF0000"/>
                </a:solidFill>
              </a:rPr>
              <a:t>BYLINY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28662" y="5786454"/>
            <a:ext cx="82259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MAJÍ DUŽNATÝ STONEK                      MAJÍ DŘEVNATÝ STONEK    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11" name="Šipka nahoru 10"/>
          <p:cNvSpPr/>
          <p:nvPr/>
        </p:nvSpPr>
        <p:spPr>
          <a:xfrm>
            <a:off x="2000232" y="5072074"/>
            <a:ext cx="785818" cy="571504"/>
          </a:xfrm>
          <a:prstGeom prst="upArrow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nahoru 11"/>
          <p:cNvSpPr/>
          <p:nvPr/>
        </p:nvSpPr>
        <p:spPr>
          <a:xfrm>
            <a:off x="6643702" y="5072074"/>
            <a:ext cx="785818" cy="571504"/>
          </a:xfrm>
          <a:prstGeom prst="upArrow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7290" y="285728"/>
            <a:ext cx="52997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</a:rPr>
              <a:t>DRUHY DUŽNATÝCH STONKŮ</a:t>
            </a:r>
            <a:r>
              <a:rPr lang="cs-CZ" sz="3200" b="1" i="1" dirty="0" smtClean="0">
                <a:solidFill>
                  <a:srgbClr val="FF0000"/>
                </a:solidFill>
              </a:rPr>
              <a:t> :</a:t>
            </a:r>
            <a:endParaRPr lang="cs-CZ" sz="3200" b="1" i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357298"/>
            <a:ext cx="67682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a) </a:t>
            </a:r>
            <a:r>
              <a:rPr lang="cs-CZ" sz="2800" b="1" i="1" u="sng" dirty="0" smtClean="0">
                <a:solidFill>
                  <a:srgbClr val="FF0000"/>
                </a:solidFill>
              </a:rPr>
              <a:t>Stéblo</a:t>
            </a:r>
            <a:r>
              <a:rPr lang="cs-CZ" sz="2800" b="1" i="1" dirty="0" smtClean="0">
                <a:solidFill>
                  <a:srgbClr val="FF0000"/>
                </a:solidFill>
              </a:rPr>
              <a:t> – dutý stonek s kolénky  ( obilniny )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2428868"/>
            <a:ext cx="4357718" cy="3786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00034" y="714356"/>
            <a:ext cx="78173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b)</a:t>
            </a:r>
            <a:r>
              <a:rPr lang="cs-CZ" sz="2800" b="1" i="1" u="sng" dirty="0" smtClean="0">
                <a:solidFill>
                  <a:srgbClr val="FF0000"/>
                </a:solidFill>
              </a:rPr>
              <a:t> lodyha </a:t>
            </a:r>
            <a:r>
              <a:rPr lang="cs-CZ" sz="2800" b="1" i="1" dirty="0" smtClean="0">
                <a:solidFill>
                  <a:srgbClr val="FF0000"/>
                </a:solidFill>
              </a:rPr>
              <a:t>– stonek s listy ( kopretina, růže, kopřiva )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1857364"/>
            <a:ext cx="2786082" cy="4000528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2071678"/>
            <a:ext cx="2786082" cy="364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714356"/>
            <a:ext cx="82327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c) </a:t>
            </a:r>
            <a:r>
              <a:rPr lang="cs-CZ" sz="2800" b="1" i="1" u="sng" dirty="0" smtClean="0">
                <a:solidFill>
                  <a:srgbClr val="FF0000"/>
                </a:solidFill>
              </a:rPr>
              <a:t>stvol</a:t>
            </a:r>
            <a:r>
              <a:rPr lang="cs-CZ" sz="2800" b="1" i="1" dirty="0" smtClean="0">
                <a:solidFill>
                  <a:srgbClr val="FF0000"/>
                </a:solidFill>
              </a:rPr>
              <a:t> – bezlistý stonek ( jitrocel, smetanka lékařská )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1928802"/>
            <a:ext cx="3714776" cy="3857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7356" y="428604"/>
            <a:ext cx="484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</a:rPr>
              <a:t>DRUHY DŘEVNATÝCH STONKŮ</a:t>
            </a:r>
            <a:r>
              <a:rPr lang="cs-CZ" sz="2800" b="1" i="1" dirty="0" smtClean="0">
                <a:solidFill>
                  <a:srgbClr val="FF0000"/>
                </a:solidFill>
              </a:rPr>
              <a:t> :</a:t>
            </a:r>
            <a:endParaRPr lang="cs-CZ" sz="2800" b="1" i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348" y="1500174"/>
            <a:ext cx="802604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2800" b="1" i="1" u="sng" dirty="0" smtClean="0">
                <a:solidFill>
                  <a:srgbClr val="FF0000"/>
                </a:solidFill>
              </a:rPr>
              <a:t>keře</a:t>
            </a:r>
            <a:r>
              <a:rPr lang="cs-CZ" sz="2800" b="1" i="1" dirty="0" smtClean="0">
                <a:solidFill>
                  <a:srgbClr val="FF0000"/>
                </a:solidFill>
              </a:rPr>
              <a:t> – nemají kmen, stonek se větví hned u země </a:t>
            </a:r>
          </a:p>
          <a:p>
            <a:pPr marL="514350" indent="-514350"/>
            <a:r>
              <a:rPr lang="cs-CZ" sz="2800" b="1" i="1" dirty="0" smtClean="0">
                <a:solidFill>
                  <a:srgbClr val="FF0000"/>
                </a:solidFill>
              </a:rPr>
              <a:t>                 ( šípková růže, šeřík, ostružiník ) 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2714620"/>
            <a:ext cx="6143668" cy="3786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785794"/>
            <a:ext cx="85725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b) </a:t>
            </a:r>
            <a:r>
              <a:rPr lang="cs-CZ" sz="2800" b="1" i="1" u="sng" dirty="0" smtClean="0">
                <a:solidFill>
                  <a:srgbClr val="FF0000"/>
                </a:solidFill>
              </a:rPr>
              <a:t>stromy</a:t>
            </a:r>
            <a:r>
              <a:rPr lang="cs-CZ" sz="2800" b="1" i="1" dirty="0" smtClean="0">
                <a:solidFill>
                  <a:srgbClr val="FF0000"/>
                </a:solidFill>
              </a:rPr>
              <a:t> – mají kmen, z něj vyrůstají větve, které</a:t>
            </a:r>
          </a:p>
          <a:p>
            <a:r>
              <a:rPr lang="cs-CZ" sz="2800" b="1" i="1" dirty="0" smtClean="0">
                <a:solidFill>
                  <a:srgbClr val="FF0000"/>
                </a:solidFill>
              </a:rPr>
              <a:t>                     tvoří korunu ( jabloň, lípa, topol, javor )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1928802"/>
            <a:ext cx="4500594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4348" y="3000372"/>
            <a:ext cx="64294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http://officeimg.vo.msecnd.net/en-us/images/MB900436883.jpg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42910" y="1071546"/>
            <a:ext cx="635796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http://officeimg.vo.msecnd.net/en-us/images/MB900334786.jpg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14348" y="1785926"/>
            <a:ext cx="65722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http://officeimg.vo.msecnd.net/en-us/images/MB900436872.jpg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85786" y="2357430"/>
            <a:ext cx="650084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http://officeimg.vo.msecnd.net/en-us/images/MB900439162.jpg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85786" y="3643314"/>
            <a:ext cx="664373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http://upload.wikimedia.org/wikipedia/commons/thumb/e/ee/Sipkovy_ker.jpg/800px-Sipkovy_ker.jpg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85786" y="4500570"/>
            <a:ext cx="67151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http://officeimg.vo.msecnd.net/en-us/images/MB900449090.jpg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4348" y="571480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229</Words>
  <Application>Microsoft Office PowerPoint</Application>
  <PresentationFormat>Předvádění na obrazovce (4:3)</PresentationFormat>
  <Paragraphs>50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Dum</cp:lastModifiedBy>
  <cp:revision>14</cp:revision>
  <dcterms:created xsi:type="dcterms:W3CDTF">2013-09-17T12:25:58Z</dcterms:created>
  <dcterms:modified xsi:type="dcterms:W3CDTF">2013-10-01T13:08:50Z</dcterms:modified>
</cp:coreProperties>
</file>