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082D753-B5AB-4801-B285-773FF5509BDC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11F845A-46FE-4484-A788-6BB75BB040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154078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Halogenderiváty</a:t>
            </a:r>
            <a:endParaRPr lang="cs-CZ" dirty="0" smtClean="0"/>
          </a:p>
          <a:p>
            <a:r>
              <a:rPr lang="cs-CZ" dirty="0" smtClean="0"/>
              <a:t>AUTOR: Mgr. Pavla Krásná</a:t>
            </a:r>
          </a:p>
          <a:p>
            <a:r>
              <a:rPr lang="cs-CZ" dirty="0" smtClean="0"/>
              <a:t>DATUM VYTVOŘENÍ: 30.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VY_32_INOVACE_31_PK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985" y="548680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268760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</a:t>
            </a:r>
            <a:r>
              <a:rPr lang="cs-CZ">
                <a:latin typeface="Calibri" pitchFamily="34" charset="0"/>
                <a:cs typeface="Calibri" pitchFamily="34" charset="0"/>
              </a:rPr>
              <a:t>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halogenderiváty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vzorce k procvičení. Ty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028" y="4149080"/>
            <a:ext cx="797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prvními deriváty –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halogenderiváty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jejich vzorci, ale také vlastnostmi a použitím. Vzorce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 na procvičení učiva. Po kontrole následující hodinu byly zjištěny a opraveny chyby. Lépe se žákům tvořily názvy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halogenderivátů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z jejich vzorců.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9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srgbClr val="FF0000"/>
                </a:solidFill>
                <a:latin typeface="Arial Black" pitchFamily="34" charset="0"/>
              </a:rPr>
              <a:t>Halogenderiváty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78037F4B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467" y="2213540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F2B0RZM8\MC9002334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549" y="2113949"/>
            <a:ext cx="2304107" cy="21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GJ3DW4NG\MC900351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312" y="4885359"/>
            <a:ext cx="1786550" cy="128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F2B0RZM8\MC9000301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91555"/>
            <a:ext cx="1754734" cy="189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GJ3DW4NG\MC9003052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33352"/>
            <a:ext cx="1817827" cy="156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66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2316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Halogenderiváty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6044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deriváty uhlovodíků, které vzniknou z uhlovodíků náhradou jednoho nebo více atomů vodíku halogenem (F, Cl, Br, I)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35699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>
                <a:latin typeface="Arial Black" pitchFamily="34" charset="0"/>
              </a:rPr>
              <a:t>9</a:t>
            </a:r>
            <a:r>
              <a:rPr lang="cs-CZ" sz="2800" dirty="0" smtClean="0">
                <a:latin typeface="Arial Black" pitchFamily="34" charset="0"/>
              </a:rPr>
              <a:t>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94116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-</a:t>
            </a:r>
            <a:r>
              <a:rPr lang="cs-CZ" sz="2800" dirty="0" smtClean="0">
                <a:latin typeface="Arial Black" pitchFamily="34" charset="0"/>
              </a:rPr>
              <a:t>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- F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72473" y="345444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5580113" y="3140968"/>
            <a:ext cx="0" cy="3134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6" idx="3"/>
          </p:cNvCxnSpPr>
          <p:nvPr/>
        </p:nvCxnSpPr>
        <p:spPr>
          <a:xfrm flipV="1">
            <a:off x="5812821" y="3716054"/>
            <a:ext cx="279732" cy="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084356" y="3716052"/>
            <a:ext cx="279732" cy="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580113" y="3977664"/>
            <a:ext cx="0" cy="2434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372473" y="263429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595146" y="3454442"/>
            <a:ext cx="5843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364088" y="4221088"/>
            <a:ext cx="9997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096511" y="3454446"/>
            <a:ext cx="9444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95146" y="5396828"/>
            <a:ext cx="4122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-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-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- Br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51271" y="2722470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654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39" grpId="0"/>
      <p:bldP spid="41" grpId="0"/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Názvosloví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halogenderivátů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Halogen + uhlovodík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56490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56490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fluor</a:t>
            </a:r>
            <a:r>
              <a:rPr lang="cs-CZ" sz="2800" dirty="0" err="1" smtClean="0">
                <a:latin typeface="Arial Black" pitchFamily="34" charset="0"/>
              </a:rPr>
              <a:t>methan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2564904"/>
            <a:ext cx="154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F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3429000"/>
            <a:ext cx="2988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chlor</a:t>
            </a:r>
            <a:r>
              <a:rPr lang="cs-CZ" sz="2800" dirty="0" err="1" smtClean="0">
                <a:latin typeface="Arial Black" pitchFamily="34" charset="0"/>
              </a:rPr>
              <a:t>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7166" y="342900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-CH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-Cl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51316" y="342900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4082" y="425767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dijod</a:t>
            </a:r>
            <a:r>
              <a:rPr lang="cs-CZ" sz="2800" dirty="0" err="1" smtClean="0">
                <a:latin typeface="Arial Black" pitchFamily="34" charset="0"/>
              </a:rPr>
              <a:t>methan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273499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I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998992"/>
            <a:ext cx="3191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tribrom</a:t>
            </a:r>
            <a:r>
              <a:rPr lang="cs-CZ" sz="2800" dirty="0" err="1" smtClean="0">
                <a:latin typeface="Arial Black" pitchFamily="34" charset="0"/>
              </a:rPr>
              <a:t>methan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5014301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CHBr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07809" y="5802976"/>
            <a:ext cx="3608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tetrachlor</a:t>
            </a:r>
            <a:r>
              <a:rPr lang="cs-CZ" sz="2800" dirty="0" err="1" smtClean="0">
                <a:latin typeface="Arial Black" pitchFamily="34" charset="0"/>
              </a:rPr>
              <a:t>methan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5817768"/>
            <a:ext cx="1314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CCl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endParaRPr lang="cs-CZ" sz="28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076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8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Radikál + halogenid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141277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methyl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fluorid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41277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F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27687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ethyl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chlorid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06798" y="2276872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-CH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-Cl   C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Cl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64502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3.Triviální názvy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5898" y="4880035"/>
            <a:ext cx="2484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chloroform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2930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4880035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CHCl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5898" y="5733256"/>
            <a:ext cx="3778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vinylchlorid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7332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=</a:t>
            </a:r>
            <a:r>
              <a:rPr lang="cs-CZ" sz="2800" dirty="0" err="1" smtClean="0">
                <a:latin typeface="Arial Black" pitchFamily="34" charset="0"/>
              </a:rPr>
              <a:t>CHCl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23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3483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Napiš název nebo vzorec: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27687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</a:t>
            </a:r>
            <a:r>
              <a:rPr lang="cs-CZ" sz="2800" dirty="0" err="1" smtClean="0">
                <a:latin typeface="Arial Black" pitchFamily="34" charset="0"/>
              </a:rPr>
              <a:t>jodethan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0104" y="227687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-I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99679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</a:t>
            </a:r>
            <a:r>
              <a:rPr lang="cs-CZ" sz="2800" dirty="0" err="1" smtClean="0">
                <a:latin typeface="Arial Black" pitchFamily="34" charset="0"/>
              </a:rPr>
              <a:t>fluorpropan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996791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F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3777893"/>
            <a:ext cx="349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</a:t>
            </a:r>
            <a:r>
              <a:rPr lang="cs-CZ" sz="2800" dirty="0" err="1" smtClean="0">
                <a:latin typeface="Arial Black" pitchFamily="34" charset="0"/>
              </a:rPr>
              <a:t>methylchlorid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15916" y="3777893"/>
            <a:ext cx="1980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Cl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400" y="4425609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Cl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425609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dichlormethan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3272" y="515332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5.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-CH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-CH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-CH-Br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5153326"/>
            <a:ext cx="3446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dibrombutan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877272"/>
            <a:ext cx="1746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6. CCl</a:t>
            </a:r>
            <a:r>
              <a:rPr lang="cs-CZ" sz="2800" baseline="-25000" dirty="0" smtClean="0">
                <a:latin typeface="Arial Black" pitchFamily="34" charset="0"/>
              </a:rPr>
              <a:t>4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22232" y="5877272"/>
            <a:ext cx="4238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etrachlormethan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85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92031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Zástupci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halogenderivátů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Trichlormethan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 (chloroform) CHCl</a:t>
            </a:r>
            <a:r>
              <a:rPr lang="cs-CZ" sz="32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endParaRPr lang="cs-CZ" sz="32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85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2276872"/>
            <a:ext cx="43924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nehořlavá kapalina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4QGAJ96\MC9002807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427" y="2753925"/>
            <a:ext cx="1184765" cy="1223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88224" y="280735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vůně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1882" y="4143131"/>
            <a:ext cx="1761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4143131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dříve jako inhalační anestetikum při operacích a k výrobě freonů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5373216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rozpouštědlo, lepidlo plastů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8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Tetrafluorethen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tetrafluorethylen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)         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CF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= CF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922977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surovina pro výrobu teflonu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2440052"/>
            <a:ext cx="3672408" cy="6289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Documents and Settings\uzivatel\Local Settings\Temporary Internet Files\Content.IE5\04QGAJ96\MC900352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960" y="3284984"/>
            <a:ext cx="1789568" cy="73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6300192" y="2446197"/>
            <a:ext cx="144016" cy="8387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Documents and Settings\uzivatel\Local Settings\Temporary Internet Files\Content.IE5\Q25QEBUC\MC900305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9000"/>
            <a:ext cx="1592885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433288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p</a:t>
            </a:r>
            <a:r>
              <a:rPr lang="cs-CZ" sz="2400" dirty="0" smtClean="0">
                <a:latin typeface="Arial Black" pitchFamily="34" charset="0"/>
              </a:rPr>
              <a:t>ovrch nádobí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537321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kluznice lyží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04QGAJ96\MC9000386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544" y="4119062"/>
            <a:ext cx="1415491" cy="148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599781" y="5732985"/>
            <a:ext cx="1134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ubrus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734002" y="2446197"/>
            <a:ext cx="1566190" cy="120620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97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Freony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404664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obsahují dva různé halogeny (jeden z nich je fluor)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Např.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CCl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F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3488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9692" y="2348880"/>
            <a:ext cx="6984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dříve jako hnací plyny ve sprejích a jako chladicí kapaliny v chladničkách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73585" y="4077072"/>
            <a:ext cx="56166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omezuje se jejich použití, protože narušují ozonovou vrstvu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04QGAJ96\MC900353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735" y="4293096"/>
            <a:ext cx="1379652" cy="1834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9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13009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Chlorethen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 (vinylchlorid) CH</a:t>
            </a:r>
            <a:r>
              <a:rPr lang="cs-CZ" sz="32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 = </a:t>
            </a:r>
            <a:r>
              <a:rPr lang="cs-CZ" sz="3200" dirty="0" err="1" smtClean="0">
                <a:solidFill>
                  <a:srgbClr val="0070C0"/>
                </a:solidFill>
                <a:latin typeface="Arial Black" pitchFamily="34" charset="0"/>
              </a:rPr>
              <a:t>CHCl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170080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PVC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123728" y="2224028"/>
            <a:ext cx="720080" cy="5569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75856" y="2224028"/>
            <a:ext cx="1512168" cy="4689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2924944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m</a:t>
            </a:r>
            <a:r>
              <a:rPr lang="cs-CZ" sz="2400" dirty="0" smtClean="0">
                <a:latin typeface="Arial Black" pitchFamily="34" charset="0"/>
              </a:rPr>
              <a:t>ěkčené -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novoplast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86104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podlahy, hračky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SZJ0W32Y\MM90035661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773" y="479715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SZJ0W32Y\MP9004011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09121"/>
            <a:ext cx="126703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75296" y="2839842"/>
            <a:ext cx="3841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</a:t>
            </a:r>
            <a:r>
              <a:rPr lang="cs-CZ" sz="2400" dirty="0" smtClean="0">
                <a:latin typeface="Arial Black" pitchFamily="34" charset="0"/>
              </a:rPr>
              <a:t>eměkčené -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novodur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uzivatel\Local Settings\Temporary Internet Files\Content.IE5\SZJ0W32Y\MC900320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16630"/>
            <a:ext cx="1512168" cy="141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779574" y="5182936"/>
            <a:ext cx="38248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i</a:t>
            </a:r>
            <a:r>
              <a:rPr lang="cs-CZ" sz="2400" dirty="0" smtClean="0">
                <a:latin typeface="Arial Black" pitchFamily="34" charset="0"/>
              </a:rPr>
              <a:t>nstalatérské rozvody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8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1" grpId="0"/>
      <p:bldP spid="12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52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63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271</TotalTime>
  <Words>471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32</cp:revision>
  <dcterms:created xsi:type="dcterms:W3CDTF">2012-03-29T16:46:03Z</dcterms:created>
  <dcterms:modified xsi:type="dcterms:W3CDTF">2012-10-05T06:41:27Z</dcterms:modified>
</cp:coreProperties>
</file>