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6" r:id="rId4"/>
    <p:sldId id="261" r:id="rId5"/>
    <p:sldId id="262" r:id="rId6"/>
    <p:sldId id="263" r:id="rId7"/>
    <p:sldId id="264" r:id="rId8"/>
    <p:sldId id="265" r:id="rId9"/>
    <p:sldId id="260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FA9145-DF53-4E39-95DF-5139673665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5F583D-1BAC-44D3-957B-EF8DFAA1E6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Ketony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5.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VY_32_INOVACE_35_PK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14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985" y="548680"/>
            <a:ext cx="18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684" y="1268760"/>
            <a:ext cx="79237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</a:t>
            </a:r>
            <a:r>
              <a:rPr lang="cs-CZ">
                <a:latin typeface="Calibri" pitchFamily="34" charset="0"/>
                <a:cs typeface="Calibri" pitchFamily="34" charset="0"/>
              </a:rPr>
              <a:t>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ketony ,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vzorce  a teorii k procvičení. Úkoly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4028" y="4149080"/>
            <a:ext cx="79783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dalšími deriváty – ketony, jejich vzorci, ale také vlastnostmi a použitím. Vzorce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 na procvičení učiva. Po kontrole následující hodinu byly zjištěny a opraveny chyby. Doplnění textu posloužilo ke shrnutí učiva na konci vyučovací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76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268760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Ketony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0206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69151"/>
            <a:ext cx="1660525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HV1HF528\MC9002980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58681"/>
            <a:ext cx="1755648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P5FF55ND\MC9002804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1872208" cy="209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P5FF55ND\MC9002505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535" y="764704"/>
            <a:ext cx="2016225" cy="185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2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9572" y="62068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Ketony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Názvosloví ketonů: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3587" y="2087270"/>
            <a:ext cx="3522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uhlovodík + 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212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321297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propan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on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321297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5400000">
            <a:off x="4431753" y="3549611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=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2129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 </a:t>
            </a:r>
            <a:r>
              <a:rPr lang="cs-CZ" sz="2800" dirty="0" smtClean="0">
                <a:latin typeface="Arial Black" pitchFamily="34" charset="0"/>
              </a:rPr>
              <a:t>-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3212976"/>
            <a:ext cx="12714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67859" y="321297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95431" y="5151167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butan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on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182306"/>
            <a:ext cx="50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5400000">
            <a:off x="5146885" y="5591959"/>
            <a:ext cx="466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=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69746" y="5151167"/>
            <a:ext cx="2280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-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-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8351" y="5151167"/>
            <a:ext cx="1227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3933056"/>
            <a:ext cx="697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58724" y="5942033"/>
            <a:ext cx="530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84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4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</a:t>
            </a:r>
            <a:r>
              <a:rPr lang="cs-CZ" sz="2800" dirty="0">
                <a:latin typeface="Arial Black" pitchFamily="34" charset="0"/>
              </a:rPr>
              <a:t>u</a:t>
            </a:r>
            <a:r>
              <a:rPr lang="cs-CZ" sz="2800" dirty="0" smtClean="0">
                <a:latin typeface="Arial Black" pitchFamily="34" charset="0"/>
              </a:rPr>
              <a:t>hlovodíkové zbytky + keton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25" y="142172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5611" y="1454667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dimethyl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keton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1454667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– C –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5400000">
            <a:off x="5653308" y="1810008"/>
            <a:ext cx="554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=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6380" y="2924944"/>
            <a:ext cx="3675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ethylmethyl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keton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3068960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–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– C –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5400000">
            <a:off x="7158352" y="3427591"/>
            <a:ext cx="4820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=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6533" y="2071618"/>
            <a:ext cx="518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71152" y="3716179"/>
            <a:ext cx="555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34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Zástupci ketonů: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Propanon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(aceton)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COCH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45714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478203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Q25QEBUC\MC900232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554" y="2182210"/>
            <a:ext cx="1375378" cy="113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29988" y="2431337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983" y="3707907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její páry tvoří se vzduchem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04QGAJ96\MC900311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70190"/>
            <a:ext cx="1152128" cy="120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763745" y="4908709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směs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5821268"/>
            <a:ext cx="8007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</a:t>
            </a:r>
            <a:r>
              <a:rPr lang="cs-CZ" sz="2800" dirty="0" smtClean="0">
                <a:latin typeface="Arial Black" pitchFamily="34" charset="0"/>
              </a:rPr>
              <a:t>obsažen v nepatrném množství v krvi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35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63886" y="620688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ředidlo a rozpouštědlo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SZJ0W32Y\MP9004068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26765"/>
            <a:ext cx="161258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zivatel\Local Settings\Temporary Internet Files\Content.IE5\04QGAJ96\MC900280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46602"/>
            <a:ext cx="1744761" cy="155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36466" y="359943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barev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3429000"/>
            <a:ext cx="1188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laků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7" y="4417948"/>
            <a:ext cx="5201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plastů (plexisklo)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Q25QEBUC\MC900054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157192"/>
            <a:ext cx="1646604" cy="114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23726" y="5347950"/>
            <a:ext cx="6696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podpatků a podrážek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28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8452" y="1808195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</a:t>
            </a:r>
            <a:r>
              <a:rPr lang="cs-CZ" sz="2800" dirty="0">
                <a:latin typeface="Arial Black" pitchFamily="34" charset="0"/>
              </a:rPr>
              <a:t>)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diethylketon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8452" y="2425447"/>
            <a:ext cx="4548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</a:t>
            </a:r>
            <a:r>
              <a:rPr lang="cs-CZ" sz="2800" dirty="0" err="1" smtClean="0">
                <a:latin typeface="Arial Black" pitchFamily="34" charset="0"/>
              </a:rPr>
              <a:t>methylpropylketon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8452" y="3068285"/>
            <a:ext cx="46929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</a:t>
            </a:r>
            <a:r>
              <a:rPr lang="cs-CZ" sz="2800" dirty="0" err="1" smtClean="0">
                <a:latin typeface="Arial Black" pitchFamily="34" charset="0"/>
              </a:rPr>
              <a:t>ethylpropylketon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1163" y="1167670"/>
            <a:ext cx="3713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Napiš vzorec: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40428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405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8452" y="3789041"/>
            <a:ext cx="4981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a)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-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4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5400000">
            <a:off x="2455580" y="4245492"/>
            <a:ext cx="594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=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37178" y="4403868"/>
            <a:ext cx="546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64977" y="4865533"/>
            <a:ext cx="5132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b)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CO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4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8452" y="5733256"/>
            <a:ext cx="6637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c)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CO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4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46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Doplň text: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308" y="1484784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Ketony obsahují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..................</a:t>
            </a:r>
          </a:p>
          <a:p>
            <a:r>
              <a:rPr lang="cs-CZ" sz="2800" dirty="0" smtClean="0">
                <a:latin typeface="Arial Black" pitchFamily="34" charset="0"/>
              </a:rPr>
              <a:t>skupinu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………...</a:t>
            </a:r>
            <a:r>
              <a:rPr lang="cs-CZ" sz="2800" dirty="0" smtClean="0">
                <a:latin typeface="Arial Black" pitchFamily="34" charset="0"/>
              </a:rPr>
              <a:t>.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84984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Nejvýznamnějším ketonem je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………..</a:t>
            </a:r>
            <a:r>
              <a:rPr lang="cs-CZ" sz="2800" dirty="0" smtClean="0">
                <a:latin typeface="Arial Black" pitchFamily="34" charset="0"/>
              </a:rPr>
              <a:t>,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……….</a:t>
            </a:r>
            <a:r>
              <a:rPr lang="cs-CZ" sz="2800" dirty="0" smtClean="0">
                <a:latin typeface="Arial Black" pitchFamily="34" charset="0"/>
              </a:rPr>
              <a:t> 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apalina, ……….. </a:t>
            </a:r>
            <a:r>
              <a:rPr lang="cs-CZ" sz="2800" dirty="0">
                <a:latin typeface="Arial Black" pitchFamily="34" charset="0"/>
              </a:rPr>
              <a:t>b</a:t>
            </a:r>
            <a:r>
              <a:rPr lang="cs-CZ" sz="2800" dirty="0" smtClean="0">
                <a:latin typeface="Arial Black" pitchFamily="34" charset="0"/>
              </a:rPr>
              <a:t>arev a laků.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087291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Je zdraví škodlivý a jeho páry tvoří se vzduchem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……………….</a:t>
            </a:r>
            <a:r>
              <a:rPr lang="cs-CZ" sz="2800" dirty="0" smtClean="0">
                <a:latin typeface="Arial Black" pitchFamily="34" charset="0"/>
              </a:rPr>
              <a:t> 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118857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karbonylovou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24388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C = 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6200000">
            <a:off x="1958518" y="266972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23807" y="3054151"/>
            <a:ext cx="1616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aceton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0085" y="4239091"/>
            <a:ext cx="1887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hořlavá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23909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rozpouštědlo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38538" y="5965821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v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ýbušnou směs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72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Zajímavosti: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66247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 chemické stránce jsou ketony i některé hormony –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testosteron,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progesteron</a:t>
            </a:r>
            <a:r>
              <a:rPr lang="cs-CZ" sz="2800" dirty="0" smtClean="0">
                <a:latin typeface="Arial Black" pitchFamily="34" charset="0"/>
              </a:rPr>
              <a:t>, ale i přírodní látka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kafr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Zvýšená tvorba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acetonu</a:t>
            </a:r>
            <a:r>
              <a:rPr lang="cs-CZ" sz="2800" dirty="0" smtClean="0">
                <a:latin typeface="Arial Black" pitchFamily="34" charset="0"/>
              </a:rPr>
              <a:t> se objevuje při hladovění a nemoci – cukrovce (diabetes)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725144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Rozlišit aldehydy od ketonů lze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Fehlingovým činidlem</a:t>
            </a:r>
            <a:r>
              <a:rPr lang="cs-CZ" sz="2800" dirty="0" smtClean="0">
                <a:latin typeface="Arial Black" pitchFamily="34" charset="0"/>
              </a:rPr>
              <a:t>, ketony s ním nereagují, aldehydy ano, původně modrá barva se mění na hnědou. ( </a:t>
            </a:r>
            <a:r>
              <a:rPr lang="cs-CZ" sz="2800" dirty="0" err="1" smtClean="0">
                <a:latin typeface="Arial Black" pitchFamily="34" charset="0"/>
              </a:rPr>
              <a:t>Cu</a:t>
            </a:r>
            <a:r>
              <a:rPr lang="cs-CZ" sz="2800" dirty="0" smtClean="0">
                <a:latin typeface="Arial Black" pitchFamily="34" charset="0"/>
              </a:rPr>
              <a:t> 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246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61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3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108</TotalTime>
  <Words>501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15</cp:revision>
  <dcterms:created xsi:type="dcterms:W3CDTF">2012-06-17T19:06:14Z</dcterms:created>
  <dcterms:modified xsi:type="dcterms:W3CDTF">2012-10-05T06:43:30Z</dcterms:modified>
</cp:coreProperties>
</file>