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70" r:id="rId8"/>
    <p:sldId id="264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20F1D9-4873-48CE-B2E7-43BBE0DEE33D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03CB6EA-75E3-44B6-BEFC-6694575340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Složitější sacharidy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VY_32_INOVACE_40_PK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75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985" y="548680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268760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složitější sacharidy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procvičení. Ty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028" y="4149080"/>
            <a:ext cx="797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se složitějšími cukry – disacharidy, jejich vzorci, ale také vlastnostmi a použitím. Výklad o známém sacharidu – sacharóze (cukrem, kterým sladíme) byl vhodně doplněn pokusem na přípravu kandysu a karamelu. Úkoly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samostatná práce k procvičení na konci vyučovací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75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3379" y="692696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Složitější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8959" y="2297120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sacharidy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M9003652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872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384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78168"/>
            <a:ext cx="1820570" cy="145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uzivatel\Local Settings\Temporary Internet Files\Content.IE5\M85UPSMB\MP9004486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2016224" cy="130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uzivatel\Local Settings\Temporary Internet Files\Content.IE5\P5FF55ND\MC9002791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283" y="4402493"/>
            <a:ext cx="1341425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uzivatel\Local Settings\Temporary Internet Files\Content.IE5\M85UPSMB\MP9004484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480" y="4834803"/>
            <a:ext cx="1691680" cy="112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78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Disacharidy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Sacharóza (cukr řepný, cukr třtinový)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11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564904"/>
            <a:ext cx="154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Vznik: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55268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spojením molekul glukózy a fruktózy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00506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85697" y="4018872"/>
            <a:ext cx="3198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cukrové řepě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C9001935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1512168" cy="122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64510" y="5013176"/>
            <a:ext cx="36876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cukrové třtině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P5FF55ND\MP9004252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938946"/>
            <a:ext cx="1116124" cy="157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57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4766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ílá krystalická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obře rozpustná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1841091"/>
            <a:ext cx="26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ladká chuť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4758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1478" y="2493476"/>
            <a:ext cx="67430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ahříváním     kandys     karamel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21478" y="3501168"/>
            <a:ext cx="2700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ako sladidlo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I52SZBGL\MC90030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039" y="3347996"/>
            <a:ext cx="1260140" cy="102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HV1HF528\MC900296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691" y="3222743"/>
            <a:ext cx="1321301" cy="115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51720" y="4437112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aramel jako potravinářské barvivo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6" name="Picture 4" descr="C:\Documents and Settings\uzivatel\Local Settings\Temporary Internet Files\Content.IE5\P5FF55ND\MP9003878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579" y="5079502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HV1HF528\MC9004447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92" y="5375476"/>
            <a:ext cx="900100" cy="116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uzivatel\Local Settings\Temporary Internet Files\Content.IE5\M85UPSMB\MC9003086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298" y="5030709"/>
            <a:ext cx="1374118" cy="139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4513539" y="2755086"/>
            <a:ext cx="4500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560285" y="2766972"/>
            <a:ext cx="38201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154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7804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Laktóza (cukr mléčný)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0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11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58357"/>
            <a:ext cx="42201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obsažena v mléce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M85UPSMB\MC9003797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59414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2996952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mléčným kysáním z ní vzniká kyselina mléčná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43711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49558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léků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P5FF55ND\MP9003372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1088"/>
            <a:ext cx="148960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27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676" y="404664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Maltóza (cukr sladový)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11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8719" y="1844824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Vařením sladu (naklíčený a usušený ječmen) s chmelem a působením kvasinek vzniká pivo.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" name="Picture 3" descr="C:\Documents and Settings\uzivatel\Local Settings\Temporary Internet Files\Content.IE5\M85UPSMB\MC9002791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78" y="4149080"/>
            <a:ext cx="1110860" cy="149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uzivatel\Local Settings\Temporary Internet Files\Content.IE5\P5FF55ND\MC900331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71197"/>
            <a:ext cx="1463645" cy="116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uzivatel\Local Settings\Temporary Internet Files\Content.IE5\I52SZBGL\MP9003902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235" y="4463518"/>
            <a:ext cx="1425017" cy="10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6261340" y="4896113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" name="Picture 7" descr="C:\Documents and Settings\uzivatel\Local Settings\Temporary Internet Files\Content.IE5\HV1HF528\MC9004417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904" y="4189041"/>
            <a:ext cx="1453455" cy="145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68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P5FF55ND\MC9002516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6312"/>
            <a:ext cx="125064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38325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Doplň text 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060849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Mezi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</a:t>
            </a:r>
            <a:r>
              <a:rPr lang="cs-CZ" sz="2800" dirty="0" smtClean="0">
                <a:latin typeface="Arial Black" pitchFamily="34" charset="0"/>
              </a:rPr>
              <a:t> patří hlavně cukr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…..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ebo třtinový -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</a:t>
            </a:r>
            <a:r>
              <a:rPr lang="cs-CZ" sz="2800" dirty="0" smtClean="0">
                <a:latin typeface="Arial Black" pitchFamily="34" charset="0"/>
              </a:rPr>
              <a:t>, cukr sladový -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</a:t>
            </a:r>
            <a:r>
              <a:rPr lang="cs-CZ" sz="2800" dirty="0" smtClean="0">
                <a:latin typeface="Arial Black" pitchFamily="34" charset="0"/>
              </a:rPr>
              <a:t> a cukr mléčný -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……...</a:t>
            </a:r>
            <a:r>
              <a:rPr lang="cs-CZ" sz="2800" dirty="0" smtClean="0">
                <a:latin typeface="Arial Black" pitchFamily="34" charset="0"/>
              </a:rPr>
              <a:t>.</a:t>
            </a:r>
          </a:p>
          <a:p>
            <a:r>
              <a:rPr lang="cs-CZ" sz="2800" dirty="0" smtClean="0">
                <a:latin typeface="Arial Black" pitchFamily="34" charset="0"/>
              </a:rPr>
              <a:t>Jsou stejně jako monosacharidy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 </a:t>
            </a:r>
            <a:r>
              <a:rPr lang="cs-CZ" sz="2800" dirty="0" smtClean="0">
                <a:latin typeface="Arial Black" pitchFamily="34" charset="0"/>
              </a:rPr>
              <a:t>ve vodě a mají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 </a:t>
            </a:r>
            <a:r>
              <a:rPr lang="cs-CZ" sz="2800" dirty="0" smtClean="0">
                <a:latin typeface="Arial Black" pitchFamily="34" charset="0"/>
              </a:rPr>
              <a:t>chuť.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Říkáme jim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</a:t>
            </a:r>
            <a:r>
              <a:rPr lang="cs-CZ" sz="2800" dirty="0" smtClean="0">
                <a:latin typeface="Arial Black" pitchFamily="34" charset="0"/>
              </a:rPr>
              <a:t>.</a:t>
            </a:r>
          </a:p>
          <a:p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157192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isacharidy, řepný, sacharóza, maltóza, laktóza, rozpustné, sladkou, cukry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476895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----------------------------------------------------------------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2772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Zajímavosti: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06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5817"/>
            <a:ext cx="1841500" cy="17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172045"/>
            <a:ext cx="709186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První kostkový cukr na světě byl vyroben r. 1841 v Dačicích Jakubem Kryštofem Radou, pomník ve tvaru kostky cukru, je zde pomník ve tvaru kostky.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83414"/>
            <a:ext cx="2873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 cukru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3732" y="3906634"/>
            <a:ext cx="86487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Nastrouhání řepných </a:t>
            </a:r>
            <a:r>
              <a:rPr lang="cs-CZ" sz="2800" dirty="0" err="1" smtClean="0">
                <a:latin typeface="Arial Black" pitchFamily="34" charset="0"/>
              </a:rPr>
              <a:t>bulv</a:t>
            </a:r>
            <a:r>
              <a:rPr lang="cs-CZ" sz="2800" dirty="0" smtClean="0">
                <a:latin typeface="Arial Black" pitchFamily="34" charset="0"/>
              </a:rPr>
              <a:t>, vyluhování horkou vodou, odstranění příměsí pomocí Ca(OH)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, filtrace směsi, odpařováním vody, krystalizací a odstředěním zisk cukru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0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73, 74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564904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71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256</TotalTime>
  <Words>452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29</cp:revision>
  <dcterms:created xsi:type="dcterms:W3CDTF">2012-05-28T18:15:16Z</dcterms:created>
  <dcterms:modified xsi:type="dcterms:W3CDTF">2012-10-05T06:45:50Z</dcterms:modified>
</cp:coreProperties>
</file>