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1"/>
  </p:sldMasterIdLst>
  <p:sldIdLst>
    <p:sldId id="256" r:id="rId2"/>
    <p:sldId id="257" r:id="rId3"/>
    <p:sldId id="266" r:id="rId4"/>
    <p:sldId id="263" r:id="rId5"/>
    <p:sldId id="264" r:id="rId6"/>
    <p:sldId id="265" r:id="rId7"/>
  </p:sldIdLst>
  <p:sldSz cx="9144000" cy="6858000" type="screen4x3"/>
  <p:notesSz cx="7102475" cy="10234613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A5CAD91-DA6A-4128-93B1-1BCD8D2A53A6}" type="doc">
      <dgm:prSet loTypeId="urn:microsoft.com/office/officeart/2005/8/layout/vList4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AD5FCE8B-BEDA-4C27-8B6D-10F70BD038A5}">
      <dgm:prSet phldrT="[Text]" custT="1"/>
      <dgm:spPr/>
      <dgm:t>
        <a:bodyPr/>
        <a:lstStyle/>
        <a:p>
          <a:pPr marL="0" marR="0" indent="0" defTabSz="91440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cs-CZ" sz="2800" dirty="0" smtClean="0">
              <a:solidFill>
                <a:schemeClr val="tx1"/>
              </a:solidFill>
            </a:rPr>
            <a:t>Co může být tvým majetkem?</a:t>
          </a:r>
        </a:p>
        <a:p>
          <a:endParaRPr lang="cs-CZ" sz="2800" dirty="0">
            <a:solidFill>
              <a:schemeClr val="tx1"/>
            </a:solidFill>
          </a:endParaRPr>
        </a:p>
      </dgm:t>
    </dgm:pt>
    <dgm:pt modelId="{C6478FAE-E692-4CFD-81C7-BDDF16A06CBC}" type="parTrans" cxnId="{66B055F4-1DF7-450D-98D8-3C9A443C149C}">
      <dgm:prSet/>
      <dgm:spPr/>
      <dgm:t>
        <a:bodyPr/>
        <a:lstStyle/>
        <a:p>
          <a:endParaRPr lang="cs-CZ"/>
        </a:p>
      </dgm:t>
    </dgm:pt>
    <dgm:pt modelId="{9D15D374-95DC-4A30-8DF7-FAB3467AA2DF}" type="sibTrans" cxnId="{66B055F4-1DF7-450D-98D8-3C9A443C149C}">
      <dgm:prSet/>
      <dgm:spPr/>
      <dgm:t>
        <a:bodyPr/>
        <a:lstStyle/>
        <a:p>
          <a:endParaRPr lang="cs-CZ"/>
        </a:p>
      </dgm:t>
    </dgm:pt>
    <dgm:pt modelId="{16E8AE47-C1FA-44FE-82C8-96543135F615}">
      <dgm:prSet phldrT="[Text]" custT="1"/>
      <dgm:spPr/>
      <dgm:t>
        <a:bodyPr/>
        <a:lstStyle/>
        <a:p>
          <a:pPr marL="0" marR="0" indent="0" defTabSz="91440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cs-CZ" sz="2800" dirty="0" smtClean="0">
              <a:solidFill>
                <a:schemeClr val="tx1"/>
              </a:solidFill>
            </a:rPr>
            <a:t>Jak můžeš ochránit své peníze?</a:t>
          </a:r>
        </a:p>
        <a:p>
          <a:pPr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dirty="0"/>
        </a:p>
      </dgm:t>
    </dgm:pt>
    <dgm:pt modelId="{C1433A3A-B455-4B61-9F07-09CC84CA7015}" type="parTrans" cxnId="{4AF9F162-1B88-48F1-A58D-53E533C1220E}">
      <dgm:prSet/>
      <dgm:spPr/>
      <dgm:t>
        <a:bodyPr/>
        <a:lstStyle/>
        <a:p>
          <a:endParaRPr lang="cs-CZ"/>
        </a:p>
      </dgm:t>
    </dgm:pt>
    <dgm:pt modelId="{0D7A4E2D-939B-4FA9-9822-676F1CF8A45B}" type="sibTrans" cxnId="{4AF9F162-1B88-48F1-A58D-53E533C1220E}">
      <dgm:prSet/>
      <dgm:spPr/>
      <dgm:t>
        <a:bodyPr/>
        <a:lstStyle/>
        <a:p>
          <a:endParaRPr lang="cs-CZ"/>
        </a:p>
      </dgm:t>
    </dgm:pt>
    <dgm:pt modelId="{7278F1D5-5E11-4000-A3D1-8D942A793018}">
      <dgm:prSet phldrT="[Text]" custT="1"/>
      <dgm:spPr/>
      <dgm:t>
        <a:bodyPr/>
        <a:lstStyle/>
        <a:p>
          <a:r>
            <a:rPr lang="cs-CZ" sz="2800" dirty="0" smtClean="0">
              <a:solidFill>
                <a:schemeClr val="tx1"/>
              </a:solidFill>
            </a:rPr>
            <a:t>Jaké druhy vlastnictví znáš?</a:t>
          </a:r>
          <a:endParaRPr lang="cs-CZ" sz="2800" dirty="0">
            <a:solidFill>
              <a:schemeClr val="tx1"/>
            </a:solidFill>
          </a:endParaRPr>
        </a:p>
      </dgm:t>
    </dgm:pt>
    <dgm:pt modelId="{B1B148D9-78B2-4141-9DD9-DD4FD8FAE3E6}" type="parTrans" cxnId="{522E0F78-BA40-44A4-A8A3-0A4B9F0F154C}">
      <dgm:prSet/>
      <dgm:spPr/>
      <dgm:t>
        <a:bodyPr/>
        <a:lstStyle/>
        <a:p>
          <a:endParaRPr lang="cs-CZ"/>
        </a:p>
      </dgm:t>
    </dgm:pt>
    <dgm:pt modelId="{D26B3D4D-EE51-46AB-BA10-E51A8C68B4BE}" type="sibTrans" cxnId="{522E0F78-BA40-44A4-A8A3-0A4B9F0F154C}">
      <dgm:prSet/>
      <dgm:spPr/>
      <dgm:t>
        <a:bodyPr/>
        <a:lstStyle/>
        <a:p>
          <a:endParaRPr lang="cs-CZ"/>
        </a:p>
      </dgm:t>
    </dgm:pt>
    <dgm:pt modelId="{C055149A-CC0E-465E-94A0-B78AAB712A40}">
      <dgm:prSet custT="1"/>
      <dgm:spPr/>
      <dgm:t>
        <a:bodyPr/>
        <a:lstStyle/>
        <a:p>
          <a:r>
            <a:rPr lang="cs-CZ" sz="2800" dirty="0" smtClean="0">
              <a:solidFill>
                <a:schemeClr val="tx1"/>
              </a:solidFill>
            </a:rPr>
            <a:t>Jak bys měl zacházet se svou oblíbenou knihou?</a:t>
          </a:r>
          <a:endParaRPr lang="cs-CZ" sz="2800" dirty="0">
            <a:solidFill>
              <a:schemeClr val="tx1"/>
            </a:solidFill>
          </a:endParaRPr>
        </a:p>
      </dgm:t>
    </dgm:pt>
    <dgm:pt modelId="{000729FB-A186-44E1-8FD6-7544D0206F15}" type="parTrans" cxnId="{4C7AD9C7-4F48-4B42-B70C-3C03B133AB5A}">
      <dgm:prSet/>
      <dgm:spPr/>
      <dgm:t>
        <a:bodyPr/>
        <a:lstStyle/>
        <a:p>
          <a:endParaRPr lang="cs-CZ"/>
        </a:p>
      </dgm:t>
    </dgm:pt>
    <dgm:pt modelId="{353C9851-B1D2-49F2-A116-9B5AEE8982FF}" type="sibTrans" cxnId="{4C7AD9C7-4F48-4B42-B70C-3C03B133AB5A}">
      <dgm:prSet/>
      <dgm:spPr/>
      <dgm:t>
        <a:bodyPr/>
        <a:lstStyle/>
        <a:p>
          <a:endParaRPr lang="cs-CZ"/>
        </a:p>
      </dgm:t>
    </dgm:pt>
    <dgm:pt modelId="{004DACDF-2FEB-4AF8-B5DA-B106B1870760}" type="pres">
      <dgm:prSet presAssocID="{CA5CAD91-DA6A-4128-93B1-1BCD8D2A53A6}" presName="linear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8F43A2D-66A3-459F-A45C-138513ACC08B}" type="pres">
      <dgm:prSet presAssocID="{AD5FCE8B-BEDA-4C27-8B6D-10F70BD038A5}" presName="comp" presStyleCnt="0"/>
      <dgm:spPr/>
    </dgm:pt>
    <dgm:pt modelId="{DB1D2B6C-F9CF-4E09-927A-F572E272C600}" type="pres">
      <dgm:prSet presAssocID="{AD5FCE8B-BEDA-4C27-8B6D-10F70BD038A5}" presName="box" presStyleLbl="node1" presStyleIdx="0" presStyleCnt="4" custLinFactNeighborY="-7683"/>
      <dgm:spPr/>
      <dgm:t>
        <a:bodyPr/>
        <a:lstStyle/>
        <a:p>
          <a:endParaRPr lang="cs-CZ"/>
        </a:p>
      </dgm:t>
    </dgm:pt>
    <dgm:pt modelId="{B44260FA-7CB4-4D08-819F-A44CDDF6C960}" type="pres">
      <dgm:prSet presAssocID="{AD5FCE8B-BEDA-4C27-8B6D-10F70BD038A5}" presName="img" presStyleLbl="fgImgPlace1" presStyleIdx="0" presStyleCnt="4" custFlipVert="1" custFlipHor="1" custScaleX="13957" custScaleY="47946" custLinFactY="330058" custLinFactNeighborX="17719" custLinFactNeighborY="400000"/>
      <dgm:spPr/>
    </dgm:pt>
    <dgm:pt modelId="{38391C4A-A481-4B68-9CB5-5B345E1ED200}" type="pres">
      <dgm:prSet presAssocID="{AD5FCE8B-BEDA-4C27-8B6D-10F70BD038A5}" presName="text" presStyleLbl="node1" presStyleIdx="0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994A767-47A9-4FEF-AA9E-B8087CFD9EF6}" type="pres">
      <dgm:prSet presAssocID="{9D15D374-95DC-4A30-8DF7-FAB3467AA2DF}" presName="spacer" presStyleCnt="0"/>
      <dgm:spPr/>
    </dgm:pt>
    <dgm:pt modelId="{BDEF80B8-4076-4EC2-9DF4-A9C42F8CD8B4}" type="pres">
      <dgm:prSet presAssocID="{16E8AE47-C1FA-44FE-82C8-96543135F615}" presName="comp" presStyleCnt="0"/>
      <dgm:spPr/>
    </dgm:pt>
    <dgm:pt modelId="{4F0CCD01-16C1-4604-A4CD-3DB7578AA5ED}" type="pres">
      <dgm:prSet presAssocID="{16E8AE47-C1FA-44FE-82C8-96543135F615}" presName="box" presStyleLbl="node1" presStyleIdx="1" presStyleCnt="4"/>
      <dgm:spPr/>
      <dgm:t>
        <a:bodyPr/>
        <a:lstStyle/>
        <a:p>
          <a:endParaRPr lang="cs-CZ"/>
        </a:p>
      </dgm:t>
    </dgm:pt>
    <dgm:pt modelId="{BA7FE9CE-E6C7-467E-AC8F-ABF7EDE16750}" type="pres">
      <dgm:prSet presAssocID="{16E8AE47-C1FA-44FE-82C8-96543135F615}" presName="img" presStyleLbl="fgImgPlace1" presStyleIdx="1" presStyleCnt="4" custLinFactX="107220" custLinFactY="200000" custLinFactNeighborX="200000" custLinFactNeighborY="233374"/>
      <dgm:spPr/>
    </dgm:pt>
    <dgm:pt modelId="{2E3D9E41-CB55-4439-A968-4AC87657A059}" type="pres">
      <dgm:prSet presAssocID="{16E8AE47-C1FA-44FE-82C8-96543135F615}" presName="text" presStyleLbl="node1" presStyleIdx="1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DB8382F-2B23-48E5-B658-FA23B5C17AC0}" type="pres">
      <dgm:prSet presAssocID="{0D7A4E2D-939B-4FA9-9822-676F1CF8A45B}" presName="spacer" presStyleCnt="0"/>
      <dgm:spPr/>
    </dgm:pt>
    <dgm:pt modelId="{7DD9116F-9F5A-434A-AEA2-B6409E1D095B}" type="pres">
      <dgm:prSet presAssocID="{7278F1D5-5E11-4000-A3D1-8D942A793018}" presName="comp" presStyleCnt="0"/>
      <dgm:spPr/>
    </dgm:pt>
    <dgm:pt modelId="{1A8ED95B-5143-4B72-8A07-FF1A4EA8FC83}" type="pres">
      <dgm:prSet presAssocID="{7278F1D5-5E11-4000-A3D1-8D942A793018}" presName="box" presStyleLbl="node1" presStyleIdx="2" presStyleCnt="4"/>
      <dgm:spPr/>
      <dgm:t>
        <a:bodyPr/>
        <a:lstStyle/>
        <a:p>
          <a:endParaRPr lang="cs-CZ"/>
        </a:p>
      </dgm:t>
    </dgm:pt>
    <dgm:pt modelId="{1019DB5C-0BAD-4FD5-8409-9C68BBEE2957}" type="pres">
      <dgm:prSet presAssocID="{7278F1D5-5E11-4000-A3D1-8D942A793018}" presName="img" presStyleLbl="fgImgPlace1" presStyleIdx="2" presStyleCnt="4" custLinFactX="83191" custLinFactY="114932" custLinFactNeighborX="100000" custLinFactNeighborY="200000"/>
      <dgm:spPr/>
    </dgm:pt>
    <dgm:pt modelId="{31E85BA8-4F8F-4C1B-B753-747AA4D1BB7C}" type="pres">
      <dgm:prSet presAssocID="{7278F1D5-5E11-4000-A3D1-8D942A793018}" presName="text" presStyleLbl="node1" presStyleIdx="2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926CECD-988A-443A-A249-B67498A736FF}" type="pres">
      <dgm:prSet presAssocID="{D26B3D4D-EE51-46AB-BA10-E51A8C68B4BE}" presName="spacer" presStyleCnt="0"/>
      <dgm:spPr/>
    </dgm:pt>
    <dgm:pt modelId="{647C0B65-1A3F-4C2C-AA5D-BA8744A64A48}" type="pres">
      <dgm:prSet presAssocID="{C055149A-CC0E-465E-94A0-B78AAB712A40}" presName="comp" presStyleCnt="0"/>
      <dgm:spPr/>
    </dgm:pt>
    <dgm:pt modelId="{426814EA-C8D8-4432-9402-01E0CA601DFB}" type="pres">
      <dgm:prSet presAssocID="{C055149A-CC0E-465E-94A0-B78AAB712A40}" presName="box" presStyleLbl="node1" presStyleIdx="3" presStyleCnt="4"/>
      <dgm:spPr/>
      <dgm:t>
        <a:bodyPr/>
        <a:lstStyle/>
        <a:p>
          <a:endParaRPr lang="cs-CZ"/>
        </a:p>
      </dgm:t>
    </dgm:pt>
    <dgm:pt modelId="{B696CC97-71CE-463E-8ABE-C05F4897CA1B}" type="pres">
      <dgm:prSet presAssocID="{C055149A-CC0E-465E-94A0-B78AAB712A40}" presName="img" presStyleLbl="fgImgPlace1" presStyleIdx="3" presStyleCnt="4" custFlipVert="1" custFlipHor="1" custScaleX="8026" custScaleY="21268" custLinFactNeighborX="-59165" custLinFactNeighborY="63845"/>
      <dgm:spPr/>
    </dgm:pt>
    <dgm:pt modelId="{70AA41C9-5011-4B22-8684-0CFFFBA075F7}" type="pres">
      <dgm:prSet presAssocID="{C055149A-CC0E-465E-94A0-B78AAB712A40}" presName="text" presStyleLbl="node1" presStyleIdx="3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4C7AD9C7-4F48-4B42-B70C-3C03B133AB5A}" srcId="{CA5CAD91-DA6A-4128-93B1-1BCD8D2A53A6}" destId="{C055149A-CC0E-465E-94A0-B78AAB712A40}" srcOrd="3" destOrd="0" parTransId="{000729FB-A186-44E1-8FD6-7544D0206F15}" sibTransId="{353C9851-B1D2-49F2-A116-9B5AEE8982FF}"/>
    <dgm:cxn modelId="{DC6A5458-8F21-451C-AD1F-AD096592DEA1}" type="presOf" srcId="{16E8AE47-C1FA-44FE-82C8-96543135F615}" destId="{4F0CCD01-16C1-4604-A4CD-3DB7578AA5ED}" srcOrd="0" destOrd="0" presId="urn:microsoft.com/office/officeart/2005/8/layout/vList4"/>
    <dgm:cxn modelId="{E3BD8D85-47E6-4735-B373-609465C40029}" type="presOf" srcId="{7278F1D5-5E11-4000-A3D1-8D942A793018}" destId="{1A8ED95B-5143-4B72-8A07-FF1A4EA8FC83}" srcOrd="0" destOrd="0" presId="urn:microsoft.com/office/officeart/2005/8/layout/vList4"/>
    <dgm:cxn modelId="{C1615639-BC03-41F4-AC3E-272E7731626D}" type="presOf" srcId="{C055149A-CC0E-465E-94A0-B78AAB712A40}" destId="{70AA41C9-5011-4B22-8684-0CFFFBA075F7}" srcOrd="1" destOrd="0" presId="urn:microsoft.com/office/officeart/2005/8/layout/vList4"/>
    <dgm:cxn modelId="{4AF9F162-1B88-48F1-A58D-53E533C1220E}" srcId="{CA5CAD91-DA6A-4128-93B1-1BCD8D2A53A6}" destId="{16E8AE47-C1FA-44FE-82C8-96543135F615}" srcOrd="1" destOrd="0" parTransId="{C1433A3A-B455-4B61-9F07-09CC84CA7015}" sibTransId="{0D7A4E2D-939B-4FA9-9822-676F1CF8A45B}"/>
    <dgm:cxn modelId="{1F9958C0-35B2-41CA-9862-31847B65AC31}" type="presOf" srcId="{C055149A-CC0E-465E-94A0-B78AAB712A40}" destId="{426814EA-C8D8-4432-9402-01E0CA601DFB}" srcOrd="0" destOrd="0" presId="urn:microsoft.com/office/officeart/2005/8/layout/vList4"/>
    <dgm:cxn modelId="{06E5E666-03E7-480A-AA08-4976D3E641D8}" type="presOf" srcId="{AD5FCE8B-BEDA-4C27-8B6D-10F70BD038A5}" destId="{38391C4A-A481-4B68-9CB5-5B345E1ED200}" srcOrd="1" destOrd="0" presId="urn:microsoft.com/office/officeart/2005/8/layout/vList4"/>
    <dgm:cxn modelId="{BA92CF10-FC22-45E8-B2A6-FC0A9976B41A}" type="presOf" srcId="{AD5FCE8B-BEDA-4C27-8B6D-10F70BD038A5}" destId="{DB1D2B6C-F9CF-4E09-927A-F572E272C600}" srcOrd="0" destOrd="0" presId="urn:microsoft.com/office/officeart/2005/8/layout/vList4"/>
    <dgm:cxn modelId="{0A76175D-C7DA-4C95-A745-C15C411E371C}" type="presOf" srcId="{16E8AE47-C1FA-44FE-82C8-96543135F615}" destId="{2E3D9E41-CB55-4439-A968-4AC87657A059}" srcOrd="1" destOrd="0" presId="urn:microsoft.com/office/officeart/2005/8/layout/vList4"/>
    <dgm:cxn modelId="{D8D571D6-70F3-49CC-A6FC-CC9BFE8CA251}" type="presOf" srcId="{CA5CAD91-DA6A-4128-93B1-1BCD8D2A53A6}" destId="{004DACDF-2FEB-4AF8-B5DA-B106B1870760}" srcOrd="0" destOrd="0" presId="urn:microsoft.com/office/officeart/2005/8/layout/vList4"/>
    <dgm:cxn modelId="{7A10042E-9102-4069-A1B2-70ED2EB04ECC}" type="presOf" srcId="{7278F1D5-5E11-4000-A3D1-8D942A793018}" destId="{31E85BA8-4F8F-4C1B-B753-747AA4D1BB7C}" srcOrd="1" destOrd="0" presId="urn:microsoft.com/office/officeart/2005/8/layout/vList4"/>
    <dgm:cxn modelId="{66B055F4-1DF7-450D-98D8-3C9A443C149C}" srcId="{CA5CAD91-DA6A-4128-93B1-1BCD8D2A53A6}" destId="{AD5FCE8B-BEDA-4C27-8B6D-10F70BD038A5}" srcOrd="0" destOrd="0" parTransId="{C6478FAE-E692-4CFD-81C7-BDDF16A06CBC}" sibTransId="{9D15D374-95DC-4A30-8DF7-FAB3467AA2DF}"/>
    <dgm:cxn modelId="{522E0F78-BA40-44A4-A8A3-0A4B9F0F154C}" srcId="{CA5CAD91-DA6A-4128-93B1-1BCD8D2A53A6}" destId="{7278F1D5-5E11-4000-A3D1-8D942A793018}" srcOrd="2" destOrd="0" parTransId="{B1B148D9-78B2-4141-9DD9-DD4FD8FAE3E6}" sibTransId="{D26B3D4D-EE51-46AB-BA10-E51A8C68B4BE}"/>
    <dgm:cxn modelId="{A47E30FF-6DC4-4523-8890-B6052700981C}" type="presParOf" srcId="{004DACDF-2FEB-4AF8-B5DA-B106B1870760}" destId="{F8F43A2D-66A3-459F-A45C-138513ACC08B}" srcOrd="0" destOrd="0" presId="urn:microsoft.com/office/officeart/2005/8/layout/vList4"/>
    <dgm:cxn modelId="{32A1E97D-D988-43B9-A00C-7B78DDE1F853}" type="presParOf" srcId="{F8F43A2D-66A3-459F-A45C-138513ACC08B}" destId="{DB1D2B6C-F9CF-4E09-927A-F572E272C600}" srcOrd="0" destOrd="0" presId="urn:microsoft.com/office/officeart/2005/8/layout/vList4"/>
    <dgm:cxn modelId="{81FE5A59-33B2-4F89-A7A8-6D52E9BE8CF4}" type="presParOf" srcId="{F8F43A2D-66A3-459F-A45C-138513ACC08B}" destId="{B44260FA-7CB4-4D08-819F-A44CDDF6C960}" srcOrd="1" destOrd="0" presId="urn:microsoft.com/office/officeart/2005/8/layout/vList4"/>
    <dgm:cxn modelId="{8CDF2F28-7874-4E21-B66A-6361D0A00DDE}" type="presParOf" srcId="{F8F43A2D-66A3-459F-A45C-138513ACC08B}" destId="{38391C4A-A481-4B68-9CB5-5B345E1ED200}" srcOrd="2" destOrd="0" presId="urn:microsoft.com/office/officeart/2005/8/layout/vList4"/>
    <dgm:cxn modelId="{DB8D907C-E535-45FD-92E0-FEC91F389ED7}" type="presParOf" srcId="{004DACDF-2FEB-4AF8-B5DA-B106B1870760}" destId="{4994A767-47A9-4FEF-AA9E-B8087CFD9EF6}" srcOrd="1" destOrd="0" presId="urn:microsoft.com/office/officeart/2005/8/layout/vList4"/>
    <dgm:cxn modelId="{CD0BD42B-D66B-43B5-A008-40BEA660B18C}" type="presParOf" srcId="{004DACDF-2FEB-4AF8-B5DA-B106B1870760}" destId="{BDEF80B8-4076-4EC2-9DF4-A9C42F8CD8B4}" srcOrd="2" destOrd="0" presId="urn:microsoft.com/office/officeart/2005/8/layout/vList4"/>
    <dgm:cxn modelId="{DCE77B3B-C551-410D-AD9E-88FDA0D41F21}" type="presParOf" srcId="{BDEF80B8-4076-4EC2-9DF4-A9C42F8CD8B4}" destId="{4F0CCD01-16C1-4604-A4CD-3DB7578AA5ED}" srcOrd="0" destOrd="0" presId="urn:microsoft.com/office/officeart/2005/8/layout/vList4"/>
    <dgm:cxn modelId="{00FC68C6-0EB4-4205-B935-E0FE34716C27}" type="presParOf" srcId="{BDEF80B8-4076-4EC2-9DF4-A9C42F8CD8B4}" destId="{BA7FE9CE-E6C7-467E-AC8F-ABF7EDE16750}" srcOrd="1" destOrd="0" presId="urn:microsoft.com/office/officeart/2005/8/layout/vList4"/>
    <dgm:cxn modelId="{73D27375-4353-425C-B02A-A6FC170559A4}" type="presParOf" srcId="{BDEF80B8-4076-4EC2-9DF4-A9C42F8CD8B4}" destId="{2E3D9E41-CB55-4439-A968-4AC87657A059}" srcOrd="2" destOrd="0" presId="urn:microsoft.com/office/officeart/2005/8/layout/vList4"/>
    <dgm:cxn modelId="{ED4AA5A9-0F07-45B5-9038-387F2F038C9D}" type="presParOf" srcId="{004DACDF-2FEB-4AF8-B5DA-B106B1870760}" destId="{CDB8382F-2B23-48E5-B658-FA23B5C17AC0}" srcOrd="3" destOrd="0" presId="urn:microsoft.com/office/officeart/2005/8/layout/vList4"/>
    <dgm:cxn modelId="{A24FC306-0A68-4C28-A3E8-2180C9C3DD88}" type="presParOf" srcId="{004DACDF-2FEB-4AF8-B5DA-B106B1870760}" destId="{7DD9116F-9F5A-434A-AEA2-B6409E1D095B}" srcOrd="4" destOrd="0" presId="urn:microsoft.com/office/officeart/2005/8/layout/vList4"/>
    <dgm:cxn modelId="{7B37129C-5147-46EB-90B0-5B14CA5E2FF5}" type="presParOf" srcId="{7DD9116F-9F5A-434A-AEA2-B6409E1D095B}" destId="{1A8ED95B-5143-4B72-8A07-FF1A4EA8FC83}" srcOrd="0" destOrd="0" presId="urn:microsoft.com/office/officeart/2005/8/layout/vList4"/>
    <dgm:cxn modelId="{15B44C24-D8AA-4D56-ABC6-18E37960FB71}" type="presParOf" srcId="{7DD9116F-9F5A-434A-AEA2-B6409E1D095B}" destId="{1019DB5C-0BAD-4FD5-8409-9C68BBEE2957}" srcOrd="1" destOrd="0" presId="urn:microsoft.com/office/officeart/2005/8/layout/vList4"/>
    <dgm:cxn modelId="{F04B80F4-5AE6-412B-AEB1-097B66AC5EF5}" type="presParOf" srcId="{7DD9116F-9F5A-434A-AEA2-B6409E1D095B}" destId="{31E85BA8-4F8F-4C1B-B753-747AA4D1BB7C}" srcOrd="2" destOrd="0" presId="urn:microsoft.com/office/officeart/2005/8/layout/vList4"/>
    <dgm:cxn modelId="{063EAA85-CBC9-4246-BB91-B554709590FD}" type="presParOf" srcId="{004DACDF-2FEB-4AF8-B5DA-B106B1870760}" destId="{0926CECD-988A-443A-A249-B67498A736FF}" srcOrd="5" destOrd="0" presId="urn:microsoft.com/office/officeart/2005/8/layout/vList4"/>
    <dgm:cxn modelId="{5317F100-B4AC-48C5-8682-C80EEAD01D0C}" type="presParOf" srcId="{004DACDF-2FEB-4AF8-B5DA-B106B1870760}" destId="{647C0B65-1A3F-4C2C-AA5D-BA8744A64A48}" srcOrd="6" destOrd="0" presId="urn:microsoft.com/office/officeart/2005/8/layout/vList4"/>
    <dgm:cxn modelId="{29D3F3CB-B7B4-4FB4-B271-651CF29A35D3}" type="presParOf" srcId="{647C0B65-1A3F-4C2C-AA5D-BA8744A64A48}" destId="{426814EA-C8D8-4432-9402-01E0CA601DFB}" srcOrd="0" destOrd="0" presId="urn:microsoft.com/office/officeart/2005/8/layout/vList4"/>
    <dgm:cxn modelId="{AE9C4410-E330-4E97-B4E1-81D9E68ACBD6}" type="presParOf" srcId="{647C0B65-1A3F-4C2C-AA5D-BA8744A64A48}" destId="{B696CC97-71CE-463E-8ABE-C05F4897CA1B}" srcOrd="1" destOrd="0" presId="urn:microsoft.com/office/officeart/2005/8/layout/vList4"/>
    <dgm:cxn modelId="{019F833D-B217-48CB-A1FB-BE313055032C}" type="presParOf" srcId="{647C0B65-1A3F-4C2C-AA5D-BA8744A64A48}" destId="{70AA41C9-5011-4B22-8684-0CFFFBA075F7}" srcOrd="2" destOrd="0" presId="urn:microsoft.com/office/officeart/2005/8/layout/vList4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DB1D2B6C-F9CF-4E09-927A-F572E272C600}">
      <dsp:nvSpPr>
        <dsp:cNvPr id="0" name=""/>
        <dsp:cNvSpPr/>
      </dsp:nvSpPr>
      <dsp:spPr>
        <a:xfrm>
          <a:off x="0" y="0"/>
          <a:ext cx="7920880" cy="93722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marR="0" lvl="0" indent="0" algn="l" defTabSz="914400" eaLnBrk="1" fontAlgn="auto" latinLnBrk="0" hangingPunct="1">
            <a:lnSpc>
              <a:spcPct val="100000"/>
            </a:lnSpc>
            <a:spcBef>
              <a:spcPct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cs-CZ" sz="2800" kern="1200" dirty="0" smtClean="0">
              <a:solidFill>
                <a:schemeClr val="tx1"/>
              </a:solidFill>
            </a:rPr>
            <a:t>Co může být tvým majetkem?</a:t>
          </a:r>
        </a:p>
        <a:p>
          <a:pPr lvl="0" algn="l">
            <a:spcBef>
              <a:spcPct val="0"/>
            </a:spcBef>
          </a:pPr>
          <a:endParaRPr lang="cs-CZ" sz="2800" kern="1200" dirty="0">
            <a:solidFill>
              <a:schemeClr val="tx1"/>
            </a:solidFill>
          </a:endParaRPr>
        </a:p>
      </dsp:txBody>
      <dsp:txXfrm>
        <a:off x="1677898" y="0"/>
        <a:ext cx="6242981" cy="937229"/>
      </dsp:txXfrm>
    </dsp:sp>
    <dsp:sp modelId="{B44260FA-7CB4-4D08-819F-A44CDDF6C960}">
      <dsp:nvSpPr>
        <dsp:cNvPr id="0" name=""/>
        <dsp:cNvSpPr/>
      </dsp:nvSpPr>
      <dsp:spPr>
        <a:xfrm flipH="1" flipV="1">
          <a:off x="1055959" y="3672956"/>
          <a:ext cx="221103" cy="359491"/>
        </a:xfrm>
        <a:prstGeom prst="roundRect">
          <a:avLst>
            <a:gd name="adj" fmla="val 10000"/>
          </a:avLst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F0CCD01-16C1-4604-A4CD-3DB7578AA5ED}">
      <dsp:nvSpPr>
        <dsp:cNvPr id="0" name=""/>
        <dsp:cNvSpPr/>
      </dsp:nvSpPr>
      <dsp:spPr>
        <a:xfrm>
          <a:off x="0" y="1030952"/>
          <a:ext cx="7920880" cy="93722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marR="0" lvl="0" indent="0" algn="l" defTabSz="914400" eaLnBrk="1" fontAlgn="auto" latinLnBrk="0" hangingPunct="1">
            <a:lnSpc>
              <a:spcPct val="100000"/>
            </a:lnSpc>
            <a:spcBef>
              <a:spcPct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cs-CZ" sz="2800" kern="1200" dirty="0" smtClean="0">
              <a:solidFill>
                <a:schemeClr val="tx1"/>
              </a:solidFill>
            </a:rPr>
            <a:t>Jak můžeš ochránit své peníze?</a:t>
          </a:r>
        </a:p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/>
        </a:p>
      </dsp:txBody>
      <dsp:txXfrm>
        <a:off x="1677898" y="1030952"/>
        <a:ext cx="6242981" cy="937229"/>
      </dsp:txXfrm>
    </dsp:sp>
    <dsp:sp modelId="{BA7FE9CE-E6C7-467E-AC8F-ABF7EDE16750}">
      <dsp:nvSpPr>
        <dsp:cNvPr id="0" name=""/>
        <dsp:cNvSpPr/>
      </dsp:nvSpPr>
      <dsp:spPr>
        <a:xfrm>
          <a:off x="4960628" y="3282664"/>
          <a:ext cx="1584176" cy="749783"/>
        </a:xfrm>
        <a:prstGeom prst="roundRect">
          <a:avLst>
            <a:gd name="adj" fmla="val 10000"/>
          </a:avLst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A8ED95B-5143-4B72-8A07-FF1A4EA8FC83}">
      <dsp:nvSpPr>
        <dsp:cNvPr id="0" name=""/>
        <dsp:cNvSpPr/>
      </dsp:nvSpPr>
      <dsp:spPr>
        <a:xfrm>
          <a:off x="0" y="2061904"/>
          <a:ext cx="7920880" cy="93722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>
              <a:solidFill>
                <a:schemeClr val="tx1"/>
              </a:solidFill>
            </a:rPr>
            <a:t>Jaké druhy vlastnictví znáš?</a:t>
          </a:r>
          <a:endParaRPr lang="cs-CZ" sz="2800" kern="1200" dirty="0">
            <a:solidFill>
              <a:schemeClr val="tx1"/>
            </a:solidFill>
          </a:endParaRPr>
        </a:p>
      </dsp:txBody>
      <dsp:txXfrm>
        <a:off x="1677898" y="2061904"/>
        <a:ext cx="6242981" cy="937229"/>
      </dsp:txXfrm>
    </dsp:sp>
    <dsp:sp modelId="{1019DB5C-0BAD-4FD5-8409-9C68BBEE2957}">
      <dsp:nvSpPr>
        <dsp:cNvPr id="0" name=""/>
        <dsp:cNvSpPr/>
      </dsp:nvSpPr>
      <dsp:spPr>
        <a:xfrm>
          <a:off x="2995790" y="3282664"/>
          <a:ext cx="1584176" cy="749783"/>
        </a:xfrm>
        <a:prstGeom prst="roundRect">
          <a:avLst>
            <a:gd name="adj" fmla="val 10000"/>
          </a:avLst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26814EA-C8D8-4432-9402-01E0CA601DFB}">
      <dsp:nvSpPr>
        <dsp:cNvPr id="0" name=""/>
        <dsp:cNvSpPr/>
      </dsp:nvSpPr>
      <dsp:spPr>
        <a:xfrm>
          <a:off x="0" y="3092856"/>
          <a:ext cx="7920880" cy="93722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>
              <a:solidFill>
                <a:schemeClr val="tx1"/>
              </a:solidFill>
            </a:rPr>
            <a:t>Jak bys měl zacházet se svou oblíbenou knihou?</a:t>
          </a:r>
          <a:endParaRPr lang="cs-CZ" sz="2800" kern="1200" dirty="0">
            <a:solidFill>
              <a:schemeClr val="tx1"/>
            </a:solidFill>
          </a:endParaRPr>
        </a:p>
      </dsp:txBody>
      <dsp:txXfrm>
        <a:off x="1677898" y="3092856"/>
        <a:ext cx="6242981" cy="937229"/>
      </dsp:txXfrm>
    </dsp:sp>
    <dsp:sp modelId="{B696CC97-71CE-463E-8ABE-C05F4897CA1B}">
      <dsp:nvSpPr>
        <dsp:cNvPr id="0" name=""/>
        <dsp:cNvSpPr/>
      </dsp:nvSpPr>
      <dsp:spPr>
        <a:xfrm flipH="1" flipV="1">
          <a:off x="0" y="3872984"/>
          <a:ext cx="127145" cy="159463"/>
        </a:xfrm>
        <a:prstGeom prst="roundRect">
          <a:avLst>
            <a:gd name="adj" fmla="val 10000"/>
          </a:avLst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4">
  <dgm:title val=""/>
  <dgm:desc val=""/>
  <dgm:catLst>
    <dgm:cat type="list" pri="13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  <dgm:cxn modelId="33" srcId="3" destId="31" srcOrd="0" destOrd="0"/>
        <dgm:cxn modelId="34" srcId="3" destId="3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resizeHandles val="exact"/>
    </dgm:varLst>
    <dgm:alg type="lin">
      <dgm:param type="linDir" val="fromT"/>
      <dgm:param type="vertAlign" val="t"/>
    </dgm:alg>
    <dgm:shape xmlns:r="http://schemas.openxmlformats.org/officeDocument/2006/relationships" r:blip="">
      <dgm:adjLst/>
    </dgm:shape>
    <dgm:presOf/>
    <dgm:constrLst>
      <dgm:constr type="w" for="ch" forName="comp" refType="w"/>
      <dgm:constr type="h" for="ch" forName="comp" refType="h"/>
      <dgm:constr type="h" for="ch" forName="spacer" refType="h" refFor="ch" refForName="comp" op="equ" fact="0.1"/>
      <dgm:constr type="primFontSz" for="des" forName="text" op="equ" val="65"/>
    </dgm:constrLst>
    <dgm:ruleLst/>
    <dgm:forEach name="Name0" axis="ch" ptType="node">
      <dgm:layoutNode name="comp" styleLbl="node1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l" for="ch" forName="img" refType="h" refFor="ch" refForName="box" fact="0.1"/>
              <dgm:constr type="h" for="ch" forName="text" refType="h"/>
              <dgm:constr type="l" for="ch" forName="text" refType="r" refFor="ch" refForName="img"/>
              <dgm:constr type="r" for="ch" forName="text" refType="w"/>
            </dgm:constrLst>
          </dgm:if>
          <dgm:else name="Name3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r" for="ch" forName="img" refType="w" refFor="ch" refForName="box"/>
              <dgm:constr type="rOff" for="ch" forName="img" refType="h" refFor="ch" refForName="box" fact="-0.1"/>
              <dgm:constr type="h" for="ch" forName="text" refType="h"/>
              <dgm:constr type="r" for="ch" forName="text" refType="l" refFor="ch" refForName="img"/>
              <dgm:constr type="l" for="ch" forName="text"/>
            </dgm:constrLst>
          </dgm:else>
        </dgm:choose>
        <dgm:ruleLst/>
        <dgm:layoutNode name="box" styleLbl="node1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 axis="desOrSelf" ptType="node"/>
          <dgm:constrLst/>
          <dgm:ruleLst/>
        </dgm:layoutNode>
        <dgm:layoutNode name="img" styleLbl="fgImgPlace1">
          <dgm:alg type="sp"/>
          <dgm:shape xmlns:r="http://schemas.openxmlformats.org/officeDocument/2006/relationships" type="roundRect" r:blip="" blipPhldr="1">
            <dgm:adjLst>
              <dgm:adj idx="1" val="0.1"/>
            </dgm:adjLst>
          </dgm:shape>
          <dgm:presOf/>
          <dgm:constrLst/>
          <dgm:ruleLst/>
        </dgm:layoutNode>
        <dgm:layoutNode name="text">
          <dgm:varLst>
            <dgm:bulletEnabled val="1"/>
          </dgm:varLst>
          <dgm:alg type="tx">
            <dgm:param type="parTxLTRAlign" val="l"/>
            <dgm:param type="parTxRTLAlign" val="r"/>
          </dgm:alg>
          <dgm:shape xmlns:r="http://schemas.openxmlformats.org/officeDocument/2006/relationships" type="rect" r:blip="" hideGeom="1">
            <dgm:adjLst/>
          </dgm:shape>
          <dgm:presOf axis="desOrSelf" ptType="node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layoutNode>
      <dgm:forEach name="Name4" axis="followSib" ptType="sibTrans" cnt="1">
        <dgm:layoutNode name="spacer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64B341-69D2-4FA7-8948-E26F2820B541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4822B84A-54D4-4FD0-8AAC-0D820DC336A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64B341-69D2-4FA7-8948-E26F2820B541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4822B84A-54D4-4FD0-8AAC-0D820DC336A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64B341-69D2-4FA7-8948-E26F2820B541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22B84A-54D4-4FD0-8AAC-0D820DC336A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64B341-69D2-4FA7-8948-E26F2820B541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22B84A-54D4-4FD0-8AAC-0D820DC336A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64B341-69D2-4FA7-8948-E26F2820B541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4822B84A-54D4-4FD0-8AAC-0D820DC336A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64B341-69D2-4FA7-8948-E26F2820B541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22B84A-54D4-4FD0-8AAC-0D820DC336A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64B341-69D2-4FA7-8948-E26F2820B541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22B84A-54D4-4FD0-8AAC-0D820DC336A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64B341-69D2-4FA7-8948-E26F2820B541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22B84A-54D4-4FD0-8AAC-0D820DC336A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64B341-69D2-4FA7-8948-E26F2820B541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22B84A-54D4-4FD0-8AAC-0D820DC336A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64B341-69D2-4FA7-8948-E26F2820B541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22B84A-54D4-4FD0-8AAC-0D820DC336A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64B341-69D2-4FA7-8948-E26F2820B541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22B84A-54D4-4FD0-8AAC-0D820DC336A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5964B341-69D2-4FA7-8948-E26F2820B541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4822B84A-54D4-4FD0-8AAC-0D820DC336A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wmf"/><Relationship Id="rId5" Type="http://schemas.openxmlformats.org/officeDocument/2006/relationships/image" Target="../media/image7.png"/><Relationship Id="rId4" Type="http://schemas.openxmlformats.org/officeDocument/2006/relationships/image" Target="../media/image6.wmf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.wmf"/><Relationship Id="rId4" Type="http://schemas.openxmlformats.org/officeDocument/2006/relationships/image" Target="../media/image11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wmf"/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5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771801" y="260648"/>
            <a:ext cx="4104456" cy="864096"/>
          </a:xfrm>
          <a:prstGeom prst="rect">
            <a:avLst/>
          </a:prstGeom>
          <a:noFill/>
          <a:ln w="9525">
            <a:solidFill>
              <a:schemeClr val="bg2">
                <a:lumMod val="50000"/>
              </a:schemeClr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971600" y="1268760"/>
          <a:ext cx="7272808" cy="5185964"/>
        </p:xfrm>
        <a:graphic>
          <a:graphicData uri="http://schemas.openxmlformats.org/drawingml/2006/table">
            <a:tbl>
              <a:tblPr firstRow="1" firstCol="1" bandRow="1" bandCol="1">
                <a:tableStyleId>{5940675A-B579-460E-94D1-54222C63F5DA}</a:tableStyleId>
              </a:tblPr>
              <a:tblGrid>
                <a:gridCol w="2362726"/>
                <a:gridCol w="4910082"/>
              </a:tblGrid>
              <a:tr h="432681"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effectLst/>
                        <a:latin typeface="Calibri" pitchFamily="34" charset="0"/>
                        <a:cs typeface="Calibri" pitchFamily="34" charset="0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EU_62_B_sada 1_01_M_Majetek</a:t>
                      </a:r>
                      <a:r>
                        <a:rPr lang="cs-CZ" sz="1100" baseline="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_Duch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Verdana" pitchFamily="34" charset="0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 hMerge="1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2322" marR="52322" marT="0" marB="0"/>
                </a:tc>
              </a:tr>
              <a:tr h="39431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Název školy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Střední škola, Základní škola a Mateřská škola, Karviná, p. o.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</a:tr>
              <a:tr h="41409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Autor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effectLst/>
                        <a:latin typeface="Calibri" pitchFamily="34" charset="0"/>
                        <a:cs typeface="Calibri" pitchFamily="34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Mgr.</a:t>
                      </a:r>
                      <a:r>
                        <a:rPr lang="cs-CZ" sz="1100" baseline="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 Renáta Duchová</a:t>
                      </a:r>
                      <a:endParaRPr lang="cs-CZ" sz="1100" dirty="0">
                        <a:effectLst/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</a:tr>
              <a:tr h="41509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Anotace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100" kern="1200" dirty="0" smtClean="0">
                          <a:solidFill>
                            <a:schemeClr val="tx1"/>
                          </a:solidFill>
                          <a:latin typeface="Calibri" pitchFamily="34" charset="0"/>
                          <a:ea typeface="+mn-ea"/>
                          <a:cs typeface="Calibri" pitchFamily="34" charset="0"/>
                        </a:rPr>
                        <a:t>Materiál slouží ke zjištění finanční gramotnosti žáků, jejich představě</a:t>
                      </a:r>
                      <a:r>
                        <a:rPr kumimoji="0" lang="cs-CZ" sz="1100" kern="1200" baseline="0" dirty="0" smtClean="0">
                          <a:solidFill>
                            <a:schemeClr val="tx1"/>
                          </a:solidFill>
                          <a:latin typeface="Calibri" pitchFamily="34" charset="0"/>
                          <a:ea typeface="+mn-ea"/>
                          <a:cs typeface="Calibri" pitchFamily="34" charset="0"/>
                        </a:rPr>
                        <a:t> a povědomí o vlastnictví a majetku</a:t>
                      </a:r>
                      <a:r>
                        <a:rPr kumimoji="0" lang="cs-CZ" sz="1100" kern="1200" dirty="0" smtClean="0">
                          <a:solidFill>
                            <a:schemeClr val="tx1"/>
                          </a:solidFill>
                          <a:latin typeface="Calibri" pitchFamily="34" charset="0"/>
                          <a:ea typeface="+mn-ea"/>
                          <a:cs typeface="Calibri" pitchFamily="34" charset="0"/>
                        </a:rPr>
                        <a:t>. </a:t>
                      </a:r>
                    </a:p>
                  </a:txBody>
                  <a:tcPr marL="52322" marR="52322" marT="0" marB="0"/>
                </a:tc>
              </a:tr>
              <a:tr h="39015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Vzdělávací oblast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Calibri" pitchFamily="34" charset="0"/>
                        </a:rPr>
                        <a:t>Matematika</a:t>
                      </a:r>
                      <a:r>
                        <a:rPr lang="cs-CZ" sz="1100" baseline="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Calibri" pitchFamily="34" charset="0"/>
                        </a:rPr>
                        <a:t> a její aplikace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</a:tr>
              <a:tr h="39015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Předmět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  <a:endParaRPr lang="cs-CZ" sz="1100" dirty="0" smtClean="0">
                        <a:effectLst/>
                        <a:latin typeface="Calibri" pitchFamily="34" charset="0"/>
                        <a:cs typeface="Calibri" pitchFamily="34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Calibri" pitchFamily="34" charset="0"/>
                        </a:rPr>
                        <a:t>Matematika/Finanční</a:t>
                      </a:r>
                      <a:r>
                        <a:rPr lang="cs-CZ" sz="1100" baseline="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Calibri" pitchFamily="34" charset="0"/>
                        </a:rPr>
                        <a:t> gramotnost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Verdana" pitchFamily="34" charset="0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</a:tr>
              <a:tr h="39015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Tematická oblast/téma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baseline="0" dirty="0" smtClean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Calibri" pitchFamily="34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aseline="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Calibri" pitchFamily="34" charset="0"/>
                        </a:rPr>
                        <a:t>Peníze/Vlastnictví, majetek</a:t>
                      </a:r>
                      <a:endParaRPr lang="cs-CZ" sz="1100" dirty="0">
                        <a:effectLst/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</a:tr>
              <a:tr h="39015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Výsledky vzdělávání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endParaRPr lang="cs-CZ" sz="1100" baseline="0" dirty="0" smtClean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Calibri" pitchFamily="34" charset="0"/>
                      </a:endParaRPr>
                    </a:p>
                    <a:p>
                      <a:r>
                        <a:rPr kumimoji="0" lang="cs-CZ" sz="1100" kern="1200" dirty="0" smtClean="0">
                          <a:solidFill>
                            <a:schemeClr val="tx1"/>
                          </a:solidFill>
                          <a:latin typeface="+mj-lt"/>
                          <a:ea typeface="+mn-ea"/>
                          <a:cs typeface="+mn-cs"/>
                        </a:rPr>
                        <a:t>- rozeznávat druhy vlastnictví</a:t>
                      </a:r>
                    </a:p>
                  </a:txBody>
                  <a:tcPr marL="52322" marR="52322" marT="0" marB="0"/>
                </a:tc>
              </a:tr>
              <a:tr h="20754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  <a:r>
                        <a:rPr lang="cs-CZ" sz="110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Klíčová </a:t>
                      </a: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slova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Majetek, vlastnictví, hospodárnost</a:t>
                      </a:r>
                    </a:p>
                  </a:txBody>
                  <a:tcPr marL="52322" marR="52322" marT="0" marB="0"/>
                </a:tc>
              </a:tr>
              <a:tr h="39015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 pitchFamily="34" charset="0"/>
                          <a:cs typeface="Calibri" pitchFamily="34" charset="0"/>
                        </a:rPr>
                        <a:t>Druh učebního materiálu</a:t>
                      </a:r>
                      <a:endParaRPr lang="cs-CZ" sz="110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PPT </a:t>
                      </a:r>
                      <a:r>
                        <a:rPr lang="cs-CZ" sz="110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prezentace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</a:tr>
              <a:tr h="39015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Typ vzdělávání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Střední vzdělávání, </a:t>
                      </a:r>
                      <a:r>
                        <a:rPr lang="cs-CZ" sz="110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1. </a:t>
                      </a: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ročník Praktické školy </a:t>
                      </a:r>
                      <a:r>
                        <a:rPr lang="cs-CZ" sz="110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dvouleté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</a:tr>
              <a:tr h="39015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 pitchFamily="34" charset="0"/>
                          <a:cs typeface="Calibri" pitchFamily="34" charset="0"/>
                        </a:rPr>
                        <a:t>Ověřeno</a:t>
                      </a:r>
                      <a:endParaRPr lang="cs-CZ" sz="110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Datum: </a:t>
                      </a:r>
                      <a:r>
                        <a:rPr lang="cs-CZ" sz="110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 19. 9. 2013                           </a:t>
                      </a: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Třída: </a:t>
                      </a:r>
                      <a:r>
                        <a:rPr lang="cs-CZ" sz="110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I. </a:t>
                      </a: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PRŠ </a:t>
                      </a:r>
                      <a:r>
                        <a:rPr lang="cs-CZ" sz="110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2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</a:tr>
              <a:tr h="59112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Zdroj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200" dirty="0"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[</a:t>
                      </a:r>
                      <a:r>
                        <a:rPr lang="cs-CZ" sz="1100" dirty="0"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online]. </a:t>
                      </a:r>
                      <a:r>
                        <a:rPr lang="cs-CZ" sz="1100" dirty="0" smtClean="0"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[15-09-2013]. </a:t>
                      </a:r>
                      <a:r>
                        <a:rPr lang="cs-CZ" sz="1100" dirty="0"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Dostupné z URL: &lt;http://office.</a:t>
                      </a:r>
                      <a:r>
                        <a:rPr lang="cs-CZ" sz="1100" dirty="0" err="1"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microsoft.com</a:t>
                      </a:r>
                      <a:r>
                        <a:rPr lang="cs-CZ" sz="1100" dirty="0"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&gt; </a:t>
                      </a:r>
                    </a:p>
                  </a:txBody>
                  <a:tcPr marL="68580" marR="68580" marT="0" marB="0"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147248" cy="1143000"/>
          </a:xfrm>
          <a:solidFill>
            <a:schemeClr val="accent1">
              <a:lumMod val="40000"/>
              <a:lumOff val="60000"/>
            </a:schemeClr>
          </a:solidFill>
          <a:ln w="57150"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r>
              <a:rPr lang="cs-CZ" sz="4000" b="1" cap="none" dirty="0" smtClean="0">
                <a:ln/>
                <a:solidFill>
                  <a:schemeClr val="accent3"/>
                </a:solidFill>
                <a:latin typeface="+mj-lt"/>
              </a:rPr>
              <a:t>    </a:t>
            </a:r>
            <a:r>
              <a:rPr lang="cs-CZ" sz="4000" b="1" dirty="0" smtClean="0">
                <a:ln/>
                <a:solidFill>
                  <a:schemeClr val="accent3"/>
                </a:solidFill>
                <a:latin typeface="+mj-lt"/>
              </a:rPr>
              <a:t>                  </a:t>
            </a:r>
            <a:r>
              <a:rPr lang="cs-CZ" sz="4800" b="1" dirty="0" smtClean="0">
                <a:ln/>
                <a:solidFill>
                  <a:schemeClr val="tx1"/>
                </a:solidFill>
                <a:latin typeface="+mj-lt"/>
              </a:rPr>
              <a:t>VLASTNICTVÍ</a:t>
            </a:r>
            <a:endParaRPr lang="cs-CZ" sz="4800" b="1" cap="none" dirty="0">
              <a:ln/>
              <a:solidFill>
                <a:schemeClr val="tx1"/>
              </a:solidFill>
              <a:latin typeface="+mj-lt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107504" y="1935480"/>
            <a:ext cx="8928992" cy="438912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3200" b="1" dirty="0" smtClean="0">
                <a:solidFill>
                  <a:srgbClr val="FF0000"/>
                </a:solidFill>
              </a:rPr>
              <a:t>       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0" y="1916832"/>
            <a:ext cx="9044794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latin typeface="+mj-lt"/>
              </a:rPr>
              <a:t>Vlastnictví znamená, že máme(vlastníme)určitou věc jen pro sebe. Máme tedy něco, co je jen naše.</a:t>
            </a:r>
            <a:endParaRPr lang="cs-CZ" sz="3200" b="1" dirty="0">
              <a:latin typeface="+mj-lt"/>
            </a:endParaRPr>
          </a:p>
        </p:txBody>
      </p:sp>
      <p:pic>
        <p:nvPicPr>
          <p:cNvPr id="3" name="Picture 2" descr="C:\Users\Jana\AppData\Local\Microsoft\Windows\Temporary Internet Files\Content.IE5\J6FH2NA5\MC90008931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24128" y="3068960"/>
            <a:ext cx="1817827" cy="1837944"/>
          </a:xfrm>
          <a:prstGeom prst="rect">
            <a:avLst/>
          </a:prstGeom>
          <a:noFill/>
        </p:spPr>
      </p:pic>
      <p:pic>
        <p:nvPicPr>
          <p:cNvPr id="1027" name="Picture 3" descr="C:\Users\Jana\AppData\Local\Microsoft\Windows\Temporary Internet Files\Content.IE5\J6FH2NA5\MC900441736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27584" y="4509120"/>
            <a:ext cx="1944216" cy="1944216"/>
          </a:xfrm>
          <a:prstGeom prst="rect">
            <a:avLst/>
          </a:prstGeom>
          <a:noFill/>
        </p:spPr>
      </p:pic>
      <p:pic>
        <p:nvPicPr>
          <p:cNvPr id="1029" name="Picture 5" descr="C:\Users\Jana\AppData\Local\Microsoft\Windows\Temporary Internet Files\Content.IE5\TVQU4GYL\MC900215048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835696" y="3140968"/>
            <a:ext cx="2003070" cy="1658878"/>
          </a:xfrm>
          <a:prstGeom prst="rect">
            <a:avLst/>
          </a:prstGeom>
          <a:noFill/>
        </p:spPr>
      </p:pic>
      <p:pic>
        <p:nvPicPr>
          <p:cNvPr id="1031" name="Picture 7" descr="C:\Users\Jana\AppData\Local\Microsoft\Windows\Temporary Internet Files\Content.IE5\CRX18PNE\MC900441295[1]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851920" y="4509120"/>
            <a:ext cx="2091680" cy="2091680"/>
          </a:xfrm>
          <a:prstGeom prst="rect">
            <a:avLst/>
          </a:prstGeom>
          <a:noFill/>
        </p:spPr>
      </p:pic>
      <p:pic>
        <p:nvPicPr>
          <p:cNvPr id="1032" name="Picture 8" descr="C:\Users\Jana\AppData\Local\Microsoft\Windows\Temporary Internet Files\Content.IE5\SV48G03S\MC900434221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804248" y="4869160"/>
            <a:ext cx="1841500" cy="145097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147248" cy="1143000"/>
          </a:xfrm>
          <a:solidFill>
            <a:schemeClr val="accent1">
              <a:lumMod val="40000"/>
              <a:lumOff val="60000"/>
            </a:schemeClr>
          </a:solidFill>
          <a:ln w="57150"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r>
              <a:rPr lang="cs-CZ" sz="4000" b="1" cap="none" dirty="0" smtClean="0">
                <a:ln/>
                <a:solidFill>
                  <a:schemeClr val="accent3"/>
                </a:solidFill>
                <a:latin typeface="+mj-lt"/>
              </a:rPr>
              <a:t>    </a:t>
            </a:r>
            <a:r>
              <a:rPr lang="cs-CZ" sz="4000" b="1" dirty="0" smtClean="0">
                <a:ln/>
                <a:solidFill>
                  <a:schemeClr val="accent3"/>
                </a:solidFill>
                <a:latin typeface="+mj-lt"/>
              </a:rPr>
              <a:t>        </a:t>
            </a:r>
            <a:r>
              <a:rPr lang="cs-CZ" sz="4800" b="1" dirty="0" smtClean="0">
                <a:ln/>
                <a:solidFill>
                  <a:schemeClr val="tx1"/>
                </a:solidFill>
                <a:latin typeface="+mj-lt"/>
              </a:rPr>
              <a:t>DRUHY VLASTNICTVÍ</a:t>
            </a:r>
            <a:endParaRPr lang="cs-CZ" sz="4800" b="1" cap="none" dirty="0">
              <a:ln/>
              <a:solidFill>
                <a:schemeClr val="tx1"/>
              </a:solidFill>
              <a:latin typeface="+mj-lt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107504" y="1935480"/>
            <a:ext cx="8928992" cy="438912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3200" b="1" dirty="0" smtClean="0">
                <a:solidFill>
                  <a:srgbClr val="FF0000"/>
                </a:solidFill>
              </a:rPr>
              <a:t>       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11560" y="1916832"/>
            <a:ext cx="3312368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FontTx/>
              <a:buChar char="-"/>
            </a:pPr>
            <a:r>
              <a:rPr lang="cs-CZ" sz="3200" b="1" dirty="0" smtClean="0">
                <a:latin typeface="+mj-lt"/>
              </a:rPr>
              <a:t>HMOTNÉ</a:t>
            </a:r>
          </a:p>
          <a:p>
            <a:pPr algn="ctr">
              <a:buFontTx/>
              <a:buChar char="-"/>
            </a:pPr>
            <a:r>
              <a:rPr lang="cs-CZ" sz="3200" b="1" dirty="0" smtClean="0">
                <a:latin typeface="+mj-lt"/>
              </a:rPr>
              <a:t>DUŠEVNÍ</a:t>
            </a:r>
            <a:endParaRPr lang="cs-CZ" sz="3200" b="1" dirty="0">
              <a:latin typeface="+mj-lt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644008" y="2564904"/>
            <a:ext cx="396044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latin typeface="+mj-lt"/>
              </a:rPr>
              <a:t>DLE DRUHU BYDLENÍ:</a:t>
            </a:r>
          </a:p>
          <a:p>
            <a:pPr>
              <a:buFontTx/>
              <a:buChar char="-"/>
            </a:pPr>
            <a:r>
              <a:rPr lang="cs-CZ" sz="3200" b="1" dirty="0" smtClean="0">
                <a:latin typeface="+mj-lt"/>
              </a:rPr>
              <a:t>OSOBNÍ</a:t>
            </a:r>
          </a:p>
          <a:p>
            <a:pPr>
              <a:buFontTx/>
              <a:buChar char="-"/>
            </a:pPr>
            <a:r>
              <a:rPr lang="cs-CZ" sz="3200" b="1" dirty="0" smtClean="0">
                <a:latin typeface="+mj-lt"/>
              </a:rPr>
              <a:t>DRUŽSTEVNÍ</a:t>
            </a:r>
            <a:endParaRPr lang="cs-CZ" sz="3200" b="1" dirty="0">
              <a:latin typeface="+mj-lt"/>
            </a:endParaRPr>
          </a:p>
        </p:txBody>
      </p:sp>
      <p:pic>
        <p:nvPicPr>
          <p:cNvPr id="4" name="Picture 3" descr="C:\Users\Jana\AppData\Local\Microsoft\Windows\Temporary Internet Files\Content.IE5\TVQU4GYL\MC900311346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516216" y="4005064"/>
            <a:ext cx="2260307" cy="1872208"/>
          </a:xfrm>
          <a:prstGeom prst="rect">
            <a:avLst/>
          </a:prstGeom>
          <a:noFill/>
        </p:spPr>
      </p:pic>
      <p:pic>
        <p:nvPicPr>
          <p:cNvPr id="1028" name="Picture 4" descr="C:\Users\Jana\AppData\Local\Microsoft\Windows\Temporary Internet Files\Content.IE5\CRX18PNE\MC900183468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131840" y="4365104"/>
            <a:ext cx="2167094" cy="2088232"/>
          </a:xfrm>
          <a:prstGeom prst="rect">
            <a:avLst/>
          </a:prstGeom>
          <a:noFill/>
        </p:spPr>
      </p:pic>
      <p:pic>
        <p:nvPicPr>
          <p:cNvPr id="6" name="Picture 5" descr="C:\Users\Jana\AppData\Local\Microsoft\Windows\Temporary Internet Files\Content.IE5\CRX18PNE\MC900297577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95536" y="3212976"/>
            <a:ext cx="1812104" cy="1800200"/>
          </a:xfrm>
          <a:prstGeom prst="rect">
            <a:avLst/>
          </a:prstGeom>
          <a:noFill/>
        </p:spPr>
      </p:pic>
      <p:pic>
        <p:nvPicPr>
          <p:cNvPr id="1030" name="Picture 6" descr="C:\Users\Jana\AppData\Local\Microsoft\Windows\Temporary Internet Files\Content.IE5\J6FH2NA5\MC900434389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275856" y="1700808"/>
            <a:ext cx="1206500" cy="190182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1">
              <a:lumMod val="40000"/>
              <a:lumOff val="60000"/>
            </a:schemeClr>
          </a:solidFill>
          <a:ln w="57150"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4000" b="1" cap="none" dirty="0" smtClean="0">
                <a:ln/>
                <a:solidFill>
                  <a:schemeClr val="accent3"/>
                </a:solidFill>
              </a:rPr>
              <a:t>                         </a:t>
            </a:r>
            <a:r>
              <a:rPr lang="cs-CZ" sz="4800" b="1" cap="none" dirty="0" smtClean="0">
                <a:ln/>
                <a:solidFill>
                  <a:schemeClr val="tx1"/>
                </a:solidFill>
              </a:rPr>
              <a:t>MAJETEK</a:t>
            </a:r>
            <a:endParaRPr lang="cs-CZ" sz="4800" b="1" cap="none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solidFill>
                <a:schemeClr val="tx1"/>
              </a:soli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-396552" y="2132856"/>
            <a:ext cx="9989163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+mj-lt"/>
              </a:rPr>
              <a:t>Jsou to nejen věci, ale také mé myšlenky, </a:t>
            </a:r>
          </a:p>
          <a:p>
            <a:pPr algn="ctr"/>
            <a:r>
              <a:rPr lang="cs-CZ" sz="2800" b="1" dirty="0" smtClean="0">
                <a:latin typeface="+mj-lt"/>
              </a:rPr>
              <a:t>nápady nebo peníze. </a:t>
            </a:r>
          </a:p>
          <a:p>
            <a:pPr algn="ctr"/>
            <a:r>
              <a:rPr lang="cs-CZ" sz="2800" b="1" dirty="0" smtClean="0">
                <a:latin typeface="+mj-lt"/>
              </a:rPr>
              <a:t>To znamená, že když něco vlastním, je to i mým majetkem</a:t>
            </a:r>
          </a:p>
        </p:txBody>
      </p:sp>
      <p:pic>
        <p:nvPicPr>
          <p:cNvPr id="2050" name="Picture 2" descr="C:\Users\Jana\AppData\Local\Microsoft\Windows\Temporary Internet Files\Content.IE5\J6FH2NA5\MC900441515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228184" y="3861048"/>
            <a:ext cx="2159443" cy="1944216"/>
          </a:xfrm>
          <a:prstGeom prst="rect">
            <a:avLst/>
          </a:prstGeom>
          <a:noFill/>
        </p:spPr>
      </p:pic>
      <p:pic>
        <p:nvPicPr>
          <p:cNvPr id="2051" name="Picture 3" descr="C:\Users\Jana\AppData\Local\Microsoft\Windows\Temporary Internet Files\Content.IE5\SV48G03S\MC900088978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55576" y="3573016"/>
            <a:ext cx="1800200" cy="2311541"/>
          </a:xfrm>
          <a:prstGeom prst="rect">
            <a:avLst/>
          </a:prstGeom>
          <a:noFill/>
        </p:spPr>
      </p:pic>
      <p:pic>
        <p:nvPicPr>
          <p:cNvPr id="2053" name="Picture 5" descr="C:\Users\Jana\AppData\Local\Microsoft\Windows\Temporary Internet Files\Content.IE5\SV48G03S\MC900441314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059832" y="3284984"/>
            <a:ext cx="2743200" cy="27432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692696"/>
            <a:ext cx="8305800" cy="1143000"/>
          </a:xfrm>
          <a:solidFill>
            <a:schemeClr val="accent1">
              <a:lumMod val="40000"/>
              <a:lumOff val="60000"/>
            </a:schemeClr>
          </a:solidFill>
          <a:ln w="57150">
            <a:solidFill>
              <a:schemeClr val="accent1">
                <a:lumMod val="75000"/>
              </a:schemeClr>
            </a:solidFill>
          </a:ln>
        </p:spPr>
        <p:txBody>
          <a:bodyPr/>
          <a:lstStyle/>
          <a:p>
            <a:pPr algn="ctr"/>
            <a:r>
              <a:rPr lang="cs-CZ" sz="5400" b="1" dirty="0" smtClean="0">
                <a:ln/>
                <a:solidFill>
                  <a:schemeClr val="accent3"/>
                </a:solidFill>
              </a:rPr>
              <a:t> </a:t>
            </a:r>
            <a:r>
              <a:rPr lang="cs-CZ" sz="5400" b="1" dirty="0" smtClean="0">
                <a:ln>
                  <a:solidFill>
                    <a:schemeClr val="accent1">
                      <a:lumMod val="75000"/>
                    </a:schemeClr>
                  </a:solidFill>
                </a:ln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HOSPODÁRNOST</a:t>
            </a:r>
            <a:endParaRPr lang="cs-CZ" b="1" dirty="0">
              <a:ln>
                <a:solidFill>
                  <a:schemeClr val="accent1">
                    <a:lumMod val="75000"/>
                  </a:schemeClr>
                </a:solidFill>
              </a:ln>
              <a:solidFill>
                <a:schemeClr val="tx1"/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323528" y="2413338"/>
            <a:ext cx="8352928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itchFamily="2" charset="2"/>
              <a:buChar char="q"/>
            </a:pPr>
            <a:endParaRPr lang="cs-CZ" sz="2400" dirty="0" smtClean="0"/>
          </a:p>
          <a:p>
            <a:pPr marL="285750" indent="-285750">
              <a:buFont typeface="Wingdings" pitchFamily="2" charset="2"/>
              <a:buChar char="q"/>
            </a:pPr>
            <a:endParaRPr lang="cs-CZ" sz="2400" dirty="0" smtClean="0"/>
          </a:p>
          <a:p>
            <a:pPr marL="285750" indent="-285750"/>
            <a:endParaRPr lang="cs-CZ" sz="2400" dirty="0"/>
          </a:p>
        </p:txBody>
      </p:sp>
      <p:pic>
        <p:nvPicPr>
          <p:cNvPr id="4" name="Picture 2" descr="C:\Users\Jana\AppData\Local\Microsoft\Windows\Temporary Internet Files\Content.IE5\TVQU4GYL\MC900440396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228184" y="4005064"/>
            <a:ext cx="2743200" cy="2743200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611560" y="2420888"/>
            <a:ext cx="6552728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Pokud chceme, aby nám majetek vydržel dlouho, </a:t>
            </a:r>
          </a:p>
          <a:p>
            <a:pPr algn="ctr"/>
            <a:r>
              <a:rPr lang="cs-CZ" sz="2800" b="1" dirty="0" smtClean="0"/>
              <a:t>musíme s ním zacházet šetrně, hospodárně.</a:t>
            </a:r>
            <a:endParaRPr lang="cs-CZ" sz="2800" b="1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539552" y="476672"/>
            <a:ext cx="7992888" cy="769441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 w="57150"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algn="ctr"/>
            <a:r>
              <a:rPr lang="cs-CZ" sz="4400" b="1" dirty="0" smtClean="0">
                <a:ln>
                  <a:solidFill>
                    <a:schemeClr val="accent1">
                      <a:lumMod val="75000"/>
                    </a:schemeClr>
                  </a:solidFill>
                </a:ln>
                <a:solidFill>
                  <a:schemeClr val="tx1"/>
                </a:solidFill>
                <a:latin typeface="+mj-lt"/>
              </a:rPr>
              <a:t>OTÁZKY</a:t>
            </a:r>
            <a:endParaRPr lang="cs-CZ" sz="4400" b="1" dirty="0">
              <a:solidFill>
                <a:schemeClr val="tx1"/>
              </a:solidFill>
              <a:latin typeface="+mj-lt"/>
            </a:endParaRPr>
          </a:p>
        </p:txBody>
      </p:sp>
      <p:graphicFrame>
        <p:nvGraphicFramePr>
          <p:cNvPr id="4" name="Diagram 3"/>
          <p:cNvGraphicFramePr/>
          <p:nvPr/>
        </p:nvGraphicFramePr>
        <p:xfrm>
          <a:off x="611560" y="1988840"/>
          <a:ext cx="7920880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305</TotalTime>
  <Words>159</Words>
  <Application>Microsoft Office PowerPoint</Application>
  <PresentationFormat>Předvádění na obrazovce (4:3)</PresentationFormat>
  <Paragraphs>70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Cesta</vt:lpstr>
      <vt:lpstr>Snímek 1</vt:lpstr>
      <vt:lpstr>                      VLASTNICTVÍ</vt:lpstr>
      <vt:lpstr>            DRUHY VLASTNICTVÍ</vt:lpstr>
      <vt:lpstr>                         MAJETEK</vt:lpstr>
      <vt:lpstr> HOSPODÁRNOST</vt:lpstr>
      <vt:lpstr>Snímek 6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Jana</dc:creator>
  <cp:lastModifiedBy>Jana</cp:lastModifiedBy>
  <cp:revision>34</cp:revision>
  <dcterms:created xsi:type="dcterms:W3CDTF">2012-10-27T08:31:01Z</dcterms:created>
  <dcterms:modified xsi:type="dcterms:W3CDTF">2013-09-24T18:42:14Z</dcterms:modified>
</cp:coreProperties>
</file>