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6625" autoAdjust="0"/>
  </p:normalViewPr>
  <p:slideViewPr>
    <p:cSldViewPr>
      <p:cViewPr varScale="1">
        <p:scale>
          <a:sx n="76" d="100"/>
          <a:sy n="76" d="100"/>
        </p:scale>
        <p:origin x="828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VY_32_INOVACE_03_ČAS5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smtClean="0"/>
            <a:t>: </a:t>
          </a:r>
          <a:r>
            <a:rPr lang="cs-CZ" sz="2000" smtClean="0"/>
            <a:t>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Nové </a:t>
          </a:r>
          <a:r>
            <a:rPr lang="cs-CZ" sz="2000" dirty="0" smtClean="0"/>
            <a:t>rozdělení střední Evropy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smtClean="0"/>
            <a:t>: </a:t>
          </a:r>
          <a:r>
            <a:rPr lang="cs-CZ" sz="2000" kern="1200" smtClean="0"/>
            <a:t>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VY_32_INOVACE_03_ČAS5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Nové </a:t>
          </a:r>
          <a:r>
            <a:rPr lang="cs-CZ" sz="2000" kern="1200" dirty="0" smtClean="0"/>
            <a:t>rozdělení střední Evropy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27F9E9-ECB2-4506-8DA0-55D3B70F75DF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D3D398-A33D-4AED-96C0-F4828BE96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212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D3D398-A33D-4AED-96C0-F4828BE96C2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064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63698197"/>
              </p:ext>
            </p:extLst>
          </p:nvPr>
        </p:nvGraphicFramePr>
        <p:xfrm>
          <a:off x="683568" y="1340768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16016" y="3501008"/>
            <a:ext cx="3309803" cy="1296144"/>
          </a:xfrm>
        </p:spPr>
        <p:txBody>
          <a:bodyPr>
            <a:normAutofit fontScale="85000" lnSpcReduction="10000"/>
          </a:bodyPr>
          <a:lstStyle/>
          <a:p>
            <a:r>
              <a:rPr lang="cs-CZ" sz="1600" u="sng" dirty="0" smtClean="0"/>
              <a:t>anotace</a:t>
            </a:r>
            <a:r>
              <a:rPr lang="cs-CZ" sz="1600" dirty="0" smtClean="0"/>
              <a:t>: výklad </a:t>
            </a:r>
            <a:r>
              <a:rPr lang="cs-CZ" sz="1600" dirty="0"/>
              <a:t>s úkoly k učebnici pro 5.ročník (FRAUS – SPOLEČNOST) – </a:t>
            </a:r>
            <a:r>
              <a:rPr lang="cs-CZ" sz="1600" dirty="0" smtClean="0"/>
              <a:t>první světová válka, vznik samostatného Československa, období první republiky, nástin VŘSR – rozšiřování komunismu do světa  </a:t>
            </a:r>
            <a:endParaRPr lang="cs-CZ" sz="16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338517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Nové rozdělení střední Evropy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00808"/>
            <a:ext cx="6777317" cy="3508977"/>
          </a:xfrm>
        </p:spPr>
        <p:txBody>
          <a:bodyPr>
            <a:normAutofit fontScale="25000" lnSpcReduction="20000"/>
          </a:bodyPr>
          <a:lstStyle/>
          <a:p>
            <a:pPr marL="68580" indent="0">
              <a:buNone/>
            </a:pPr>
            <a:r>
              <a:rPr lang="cs-CZ" sz="9600" b="1" u="sng" dirty="0" smtClean="0"/>
              <a:t>První světová válka </a:t>
            </a:r>
          </a:p>
          <a:p>
            <a:r>
              <a:rPr lang="cs-CZ" sz="9600" dirty="0" smtClean="0"/>
              <a:t>snaha o získání významných území</a:t>
            </a:r>
          </a:p>
          <a:p>
            <a:r>
              <a:rPr lang="cs-CZ" sz="9600" dirty="0" smtClean="0"/>
              <a:t>snaha o větší hospodářský vliv</a:t>
            </a:r>
          </a:p>
          <a:p>
            <a:r>
              <a:rPr lang="cs-CZ" sz="9600" dirty="0" smtClean="0"/>
              <a:t>1914 – 1918</a:t>
            </a:r>
          </a:p>
          <a:p>
            <a:r>
              <a:rPr lang="cs-CZ" sz="9600" dirty="0"/>
              <a:t>z</a:t>
            </a:r>
            <a:r>
              <a:rPr lang="cs-CZ" sz="9600" dirty="0" smtClean="0"/>
              <a:t>asáhla Evropu, Afriku a Asii</a:t>
            </a:r>
          </a:p>
          <a:p>
            <a:r>
              <a:rPr lang="cs-CZ" sz="9600" dirty="0" smtClean="0"/>
              <a:t>probíhala ve světových oceánech </a:t>
            </a:r>
          </a:p>
          <a:p>
            <a:r>
              <a:rPr lang="cs-CZ" sz="9600" dirty="0" smtClean="0"/>
              <a:t>dvě koalice – Ústřední mocnosti a Dohoda</a:t>
            </a:r>
          </a:p>
          <a:p>
            <a:pPr marL="68580" indent="0">
              <a:buNone/>
            </a:pPr>
            <a:r>
              <a:rPr lang="cs-CZ" sz="9600" u="sng" dirty="0" smtClean="0"/>
              <a:t>Úkol</a:t>
            </a:r>
            <a:r>
              <a:rPr lang="cs-CZ" sz="9600" dirty="0" smtClean="0"/>
              <a:t>: Najdi v učebnici na mapě, které státy patřily do jednotlivých koalicí.</a:t>
            </a:r>
          </a:p>
          <a:p>
            <a:pPr marL="68580" indent="0">
              <a:buNone/>
            </a:pPr>
            <a:r>
              <a:rPr lang="cs-CZ" sz="9600" u="sng" dirty="0" smtClean="0"/>
              <a:t>Úkol</a:t>
            </a:r>
            <a:r>
              <a:rPr lang="cs-CZ" sz="9600" dirty="0" smtClean="0"/>
              <a:t>: Vysvětli, co je to </a:t>
            </a:r>
            <a:r>
              <a:rPr lang="cs-CZ" sz="9600" b="1" dirty="0" smtClean="0"/>
              <a:t>koalice</a:t>
            </a:r>
            <a:r>
              <a:rPr lang="cs-CZ" sz="9600" dirty="0" smtClean="0"/>
              <a:t> a co je to </a:t>
            </a:r>
            <a:r>
              <a:rPr lang="cs-CZ" sz="9600" b="1" dirty="0" smtClean="0"/>
              <a:t>kolonie.</a:t>
            </a:r>
            <a:endParaRPr lang="cs-CZ" sz="9600" b="1" u="sng" dirty="0"/>
          </a:p>
          <a:p>
            <a:pPr marL="68580" indent="0">
              <a:buNone/>
            </a:pPr>
            <a:endParaRPr lang="cs-CZ" sz="2800" u="sng" dirty="0" smtClean="0"/>
          </a:p>
          <a:p>
            <a:pPr marL="68580" indent="0">
              <a:buNone/>
            </a:pP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67969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1" y="836712"/>
            <a:ext cx="7337265" cy="95410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u="sng" dirty="0" smtClean="0"/>
              <a:t>Úkol</a:t>
            </a:r>
            <a:r>
              <a:rPr lang="cs-CZ" sz="2800" dirty="0" smtClean="0"/>
              <a:t>: Co se stalo bezprostřední záminkou </a:t>
            </a:r>
          </a:p>
          <a:p>
            <a:r>
              <a:rPr lang="cs-CZ" sz="2800" dirty="0" smtClean="0"/>
              <a:t>k vypuknutí  této války?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588" y="1916832"/>
            <a:ext cx="6863691" cy="4212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590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196752"/>
            <a:ext cx="702474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VZNIK </a:t>
            </a:r>
            <a:r>
              <a:rPr lang="cs-CZ" dirty="0"/>
              <a:t>SAMOSTATNÉHO ČESKOSLOVENSKA</a:t>
            </a:r>
            <a:br>
              <a:rPr lang="cs-CZ" dirty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985" y="405245"/>
            <a:ext cx="8720085" cy="729430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endParaRPr lang="cs-CZ" sz="2800" dirty="0" smtClean="0"/>
          </a:p>
          <a:p>
            <a:endParaRPr lang="cs-CZ" sz="2800" b="1" dirty="0" smtClean="0"/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Češi vytvořili pod vedením </a:t>
            </a:r>
          </a:p>
          <a:p>
            <a:r>
              <a:rPr lang="cs-CZ" sz="2800" dirty="0" smtClean="0"/>
              <a:t>T.G. Masaryka Československé </a:t>
            </a:r>
            <a:r>
              <a:rPr lang="cs-CZ" sz="2800" dirty="0"/>
              <a:t>legie </a:t>
            </a:r>
            <a:endParaRPr lang="cs-CZ" sz="2800" dirty="0" smtClean="0"/>
          </a:p>
          <a:p>
            <a:r>
              <a:rPr lang="cs-CZ" sz="2800" dirty="0" smtClean="0"/>
              <a:t>a bojovali proti </a:t>
            </a:r>
            <a:r>
              <a:rPr lang="cs-CZ" sz="2800" dirty="0"/>
              <a:t>Německu a Rakousku–Uhersku </a:t>
            </a:r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roku 1918 ve válce zvítězili Britové a </a:t>
            </a:r>
          </a:p>
          <a:p>
            <a:r>
              <a:rPr lang="cs-CZ" sz="2800" dirty="0" smtClean="0"/>
              <a:t>Francouzi za pomoci USA a Ruska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součást mírové dohody – národy </a:t>
            </a:r>
          </a:p>
          <a:p>
            <a:r>
              <a:rPr lang="cs-CZ" sz="2800" dirty="0" smtClean="0"/>
              <a:t>Rakouska- Uherska si mohou zvolit     samostatnost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28.října 1918 – vznik Československa – </a:t>
            </a:r>
          </a:p>
          <a:p>
            <a:r>
              <a:rPr lang="cs-CZ" sz="2800" dirty="0"/>
              <a:t>prezidentem zvolen T.G. Masaryk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400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35577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9628" y="404664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Československé legie ve Francii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492896"/>
            <a:ext cx="7620000" cy="300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3311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Demonstrace na Václavském náměstí 28.10.1918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021" y="2276872"/>
            <a:ext cx="4573228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2904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1.československý prezident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95468"/>
            <a:ext cx="2846909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698881"/>
            <a:ext cx="4597543" cy="3283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243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9628" y="764704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Období první republiky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420888"/>
            <a:ext cx="73448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parlamentní demokracie – Senát a Poslanecká sněmovna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Eduard Beneš – ministr zahraničí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podnikatelské úspěchy – Tomáš Baťa – výroba obuvi ve Zlíně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1929 – hospodářská krize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15833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KOMUNISTÉ BOJUJÍ O MOC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132856"/>
            <a:ext cx="7344816" cy="367240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1917 – komunisté pod vedením </a:t>
            </a:r>
          </a:p>
          <a:p>
            <a:pPr marL="68580" indent="0">
              <a:buNone/>
            </a:pPr>
            <a:r>
              <a:rPr lang="cs-CZ" sz="2800" dirty="0" smtClean="0"/>
              <a:t>V. I. Lenina přepadli sídlo vlády a převzali moc v Rusku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pozdější vytvoření SSSR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revoluce vedla k rozšíření komunismu do světa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1921 – založení Komunistické strany Československa</a:t>
            </a:r>
          </a:p>
          <a:p>
            <a:pPr marL="6858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80423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VŘSR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/>
              <a:t>AURORA</a:t>
            </a:r>
            <a:endParaRPr lang="cs-CZ" sz="3200" b="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/>
              <a:t>ZIMNÍ PALÁC</a:t>
            </a:r>
            <a:endParaRPr lang="cs-CZ" sz="3200" b="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77" y="2937558"/>
            <a:ext cx="3960440" cy="2122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924945"/>
            <a:ext cx="3847435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940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835094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u="sng" dirty="0" smtClean="0"/>
              <a:t>Citace</a:t>
            </a:r>
            <a:r>
              <a:rPr lang="cs-CZ" sz="1200" dirty="0" smtClean="0"/>
              <a:t>: </a:t>
            </a:r>
            <a:r>
              <a:rPr lang="cs-CZ" sz="1200" dirty="0" err="1" smtClean="0"/>
              <a:t>obr.vojáků</a:t>
            </a:r>
            <a:r>
              <a:rPr lang="cs-CZ" sz="1200" dirty="0" smtClean="0"/>
              <a:t> </a:t>
            </a:r>
            <a:r>
              <a:rPr lang="cs-CZ" sz="1200" dirty="0"/>
              <a:t>v zákopech.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</a:t>
            </a:r>
            <a:endParaRPr lang="cs-CZ" sz="1200" dirty="0" smtClean="0"/>
          </a:p>
          <a:p>
            <a:r>
              <a:rPr lang="cs-CZ" sz="1200" dirty="0" smtClean="0"/>
              <a:t>St</a:t>
            </a:r>
            <a:r>
              <a:rPr lang="cs-CZ" sz="1200" dirty="0"/>
              <a:t>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2011-12-27].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/f/ff/Bundesarchiv_Bild_104-0472A%2C</a:t>
            </a:r>
            <a:r>
              <a:rPr lang="cs-CZ" sz="1200" dirty="0" smtClean="0"/>
              <a:t>_</a:t>
            </a:r>
          </a:p>
          <a:p>
            <a:r>
              <a:rPr lang="cs-CZ" sz="1200" dirty="0" smtClean="0"/>
              <a:t>Flak-MG-Stellung.jpg&gt;.</a:t>
            </a:r>
          </a:p>
          <a:p>
            <a:r>
              <a:rPr lang="cs-CZ" sz="1200" dirty="0" smtClean="0"/>
              <a:t>Obr, československých legií</a:t>
            </a:r>
            <a:r>
              <a:rPr lang="cs-CZ" sz="1200" dirty="0"/>
              <a:t>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</a:t>
            </a:r>
            <a:endParaRPr lang="cs-CZ" sz="1200" dirty="0" smtClean="0"/>
          </a:p>
          <a:p>
            <a:r>
              <a:rPr lang="cs-CZ" sz="1200" dirty="0" smtClean="0"/>
              <a:t>St</a:t>
            </a:r>
            <a:r>
              <a:rPr lang="cs-CZ" sz="1200" dirty="0"/>
              <a:t>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2011-12-27]. </a:t>
            </a:r>
            <a:endParaRPr lang="cs-CZ" sz="1200" dirty="0" smtClean="0"/>
          </a:p>
          <a:p>
            <a:r>
              <a:rPr lang="cs-CZ" sz="1200" dirty="0" smtClean="0"/>
              <a:t>Dostupné </a:t>
            </a:r>
            <a:r>
              <a:rPr lang="cs-CZ" sz="1200" dirty="0"/>
              <a:t>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/c/c3/Cs._legie_ve_Francii.jpg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Demonstrace: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2011-12-27].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/b/</a:t>
            </a:r>
            <a:r>
              <a:rPr lang="cs-CZ" sz="1200" dirty="0" err="1"/>
              <a:t>bb</a:t>
            </a:r>
            <a:r>
              <a:rPr lang="cs-CZ" sz="1200" dirty="0"/>
              <a:t>/28._%C5%99%C3%ADjen_1918.jpg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T.G.M.: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2011-12-27]. Dostupné z WWW: </a:t>
            </a:r>
            <a:r>
              <a:rPr lang="cs-CZ" sz="1200" dirty="0" smtClean="0"/>
              <a:t>&lt;http</a:t>
            </a:r>
            <a:r>
              <a:rPr lang="cs-CZ" sz="1200" dirty="0"/>
              <a:t>://</a:t>
            </a:r>
            <a:r>
              <a:rPr lang="cs-CZ" sz="1200" dirty="0" smtClean="0"/>
              <a:t>upload.wikimedia.org/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/</a:t>
            </a:r>
            <a:r>
              <a:rPr lang="cs-CZ" sz="1200" dirty="0" err="1" smtClean="0"/>
              <a:t>commons</a:t>
            </a:r>
            <a:r>
              <a:rPr lang="cs-CZ" sz="1200" dirty="0" smtClean="0"/>
              <a:t>/6/6c/Tom%C3%A1%C5%A1_Garrigue_Masaryk_1925.PNG&gt;</a:t>
            </a:r>
          </a:p>
          <a:p>
            <a:r>
              <a:rPr lang="cs-CZ" sz="1200" dirty="0" smtClean="0"/>
              <a:t>Obr. T.G.M. </a:t>
            </a:r>
            <a:r>
              <a:rPr lang="cs-CZ" sz="1200" dirty="0"/>
              <a:t>s dcerou 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2011-12-27].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/3/3a/TGM_Tabor_21.12.1918_3462a.jpg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Aurora: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2011-12-27].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/8/87/Avrora1905Manila.jpg</a:t>
            </a:r>
            <a:r>
              <a:rPr lang="cs-CZ" sz="1200" dirty="0" smtClean="0"/>
              <a:t>&gt;.</a:t>
            </a:r>
          </a:p>
          <a:p>
            <a:r>
              <a:rPr lang="cs-CZ" sz="1200" dirty="0"/>
              <a:t>O</a:t>
            </a:r>
            <a:r>
              <a:rPr lang="cs-CZ" sz="1200" dirty="0" smtClean="0"/>
              <a:t>br. Zimní palác</a:t>
            </a:r>
            <a:r>
              <a:rPr lang="cs-CZ" sz="1200" dirty="0"/>
              <a:t>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2011-12-27].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/7/77/WinterPalace.jpg&gt;.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3662293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242</TotalTime>
  <Words>293</Words>
  <Application>Microsoft Office PowerPoint</Application>
  <PresentationFormat>Předvádění na obrazovce (4:3)</PresentationFormat>
  <Paragraphs>63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Calibri</vt:lpstr>
      <vt:lpstr>Century Gothic</vt:lpstr>
      <vt:lpstr>Wingdings</vt:lpstr>
      <vt:lpstr>Wingdings 2</vt:lpstr>
      <vt:lpstr>Austin</vt:lpstr>
      <vt:lpstr>Prezentace aplikace PowerPoint</vt:lpstr>
      <vt:lpstr>Nové rozdělení střední Evropy</vt:lpstr>
      <vt:lpstr>Prezentace aplikace PowerPoint</vt:lpstr>
      <vt:lpstr>         VZNIK SAMOSTATNÉHO ČESKOSLOVENSKA </vt:lpstr>
      <vt:lpstr>Československé legie ve Francii</vt:lpstr>
      <vt:lpstr>Demonstrace na Václavském náměstí 28.10.1918</vt:lpstr>
      <vt:lpstr>1.československý prezident</vt:lpstr>
      <vt:lpstr>Období první republiky</vt:lpstr>
      <vt:lpstr>KOMUNISTÉ BOJUJÍ O MOC</vt:lpstr>
      <vt:lpstr>VŘSR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75</cp:revision>
  <dcterms:created xsi:type="dcterms:W3CDTF">2011-12-27T09:04:04Z</dcterms:created>
  <dcterms:modified xsi:type="dcterms:W3CDTF">2013-08-02T12:10:40Z</dcterms:modified>
</cp:coreProperties>
</file>