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58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76" d="100"/>
          <a:sy n="76" d="100"/>
        </p:scale>
        <p:origin x="828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>
              <a:latin typeface="Arial" pitchFamily="34" charset="0"/>
              <a:cs typeface="Arial" pitchFamily="34" charset="0"/>
            </a:rPr>
            <a:t>NÁZEV:</a:t>
          </a:r>
          <a:r>
            <a:rPr lang="cs-CZ" sz="1800" baseline="0" dirty="0" smtClean="0">
              <a:latin typeface="Arial" pitchFamily="34" charset="0"/>
              <a:cs typeface="Arial" pitchFamily="34" charset="0"/>
            </a:rPr>
            <a:t> VY_32_INOVACE_04_ČAS5</a:t>
          </a:r>
          <a:endParaRPr lang="cs-CZ" sz="1800" dirty="0">
            <a:latin typeface="Arial" pitchFamily="34" charset="0"/>
            <a:cs typeface="Arial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>
              <a:latin typeface="Arial" pitchFamily="34" charset="0"/>
              <a:cs typeface="Arial" pitchFamily="34" charset="0"/>
            </a:rPr>
            <a:t>NÁZEV ŠKOLY</a:t>
          </a:r>
          <a:r>
            <a:rPr lang="cs-CZ" sz="1800" smtClean="0">
              <a:latin typeface="Arial" pitchFamily="34" charset="0"/>
              <a:cs typeface="Arial" pitchFamily="34" charset="0"/>
            </a:rPr>
            <a:t>: </a:t>
          </a:r>
          <a:r>
            <a:rPr lang="cs-CZ" sz="1800" smtClean="0">
              <a:latin typeface="Arial" pitchFamily="34" charset="0"/>
              <a:cs typeface="Arial" pitchFamily="34" charset="0"/>
            </a:rPr>
            <a:t>Základní škola Kolín V., Mnichovická 62</a:t>
          </a:r>
          <a:endParaRPr lang="cs-CZ" sz="1800" dirty="0"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>
              <a:latin typeface="Arial" pitchFamily="34" charset="0"/>
              <a:cs typeface="Arial" pitchFamily="34" charset="0"/>
            </a:rPr>
            <a:t>AUTOR: Mgr. Šárka </a:t>
          </a:r>
          <a:r>
            <a:rPr lang="cs-CZ" sz="1800" dirty="0" err="1" smtClean="0">
              <a:latin typeface="Arial" pitchFamily="34" charset="0"/>
              <a:cs typeface="Arial" pitchFamily="34" charset="0"/>
            </a:rPr>
            <a:t>Rosenbergerová</a:t>
          </a:r>
          <a:endParaRPr lang="cs-CZ" sz="1800" dirty="0"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>
              <a:latin typeface="Arial" pitchFamily="34" charset="0"/>
              <a:cs typeface="Arial" pitchFamily="34" charset="0"/>
            </a:rPr>
            <a:t>TEMA</a:t>
          </a:r>
          <a:r>
            <a:rPr lang="cs-CZ" sz="1800" smtClean="0">
              <a:latin typeface="Arial" pitchFamily="34" charset="0"/>
              <a:cs typeface="Arial" pitchFamily="34" charset="0"/>
            </a:rPr>
            <a:t>: Druhá </a:t>
          </a:r>
          <a:r>
            <a:rPr lang="cs-CZ" sz="1800" dirty="0" smtClean="0">
              <a:latin typeface="Arial" pitchFamily="34" charset="0"/>
              <a:cs typeface="Arial" pitchFamily="34" charset="0"/>
            </a:rPr>
            <a:t>světová válka</a:t>
          </a:r>
          <a:endParaRPr lang="cs-CZ" sz="1800" dirty="0"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80782F-00A6-4158-BBD5-40ED4EFA0BFF}" type="doc">
      <dgm:prSet loTypeId="urn:microsoft.com/office/officeart/2005/8/layout/vList4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00FCE5A-D60E-44D1-AFF8-BFC22FC6B673}">
      <dgm:prSet phldrT="[Text]"/>
      <dgm:spPr/>
      <dgm:t>
        <a:bodyPr/>
        <a:lstStyle/>
        <a:p>
          <a:r>
            <a:rPr lang="cs-CZ" dirty="0" smtClean="0">
              <a:latin typeface="Arial" pitchFamily="34" charset="0"/>
              <a:cs typeface="Arial" pitchFamily="34" charset="0"/>
            </a:rPr>
            <a:t>špatné zacházení s Židy a Romy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BF3BD3A6-286E-4773-B4E1-63EDBA4FB428}" type="parTrans" cxnId="{D0D6B934-8719-465B-AEF8-46F70C609448}">
      <dgm:prSet/>
      <dgm:spPr/>
      <dgm:t>
        <a:bodyPr/>
        <a:lstStyle/>
        <a:p>
          <a:endParaRPr lang="cs-CZ"/>
        </a:p>
      </dgm:t>
    </dgm:pt>
    <dgm:pt modelId="{6C2CEFF1-93F5-4E74-BCA7-D4A2BC4254AB}" type="sibTrans" cxnId="{D0D6B934-8719-465B-AEF8-46F70C609448}">
      <dgm:prSet/>
      <dgm:spPr/>
      <dgm:t>
        <a:bodyPr/>
        <a:lstStyle/>
        <a:p>
          <a:endParaRPr lang="cs-CZ"/>
        </a:p>
      </dgm:t>
    </dgm:pt>
    <dgm:pt modelId="{FFD18750-E4D6-42C7-84BD-3E27614697E1}">
      <dgm:prSet phldrT="[Text]"/>
      <dgm:spPr/>
      <dgm:t>
        <a:bodyPr/>
        <a:lstStyle/>
        <a:p>
          <a:r>
            <a:rPr lang="cs-CZ" dirty="0" smtClean="0">
              <a:latin typeface="Arial" pitchFamily="34" charset="0"/>
              <a:cs typeface="Arial" pitchFamily="34" charset="0"/>
            </a:rPr>
            <a:t>přišli o svá práva , často i o život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23E72162-0909-4783-9D33-E3757BF9FCD3}" type="parTrans" cxnId="{E925D8DA-AF18-47F9-8E7C-D82D10636F48}">
      <dgm:prSet/>
      <dgm:spPr/>
      <dgm:t>
        <a:bodyPr/>
        <a:lstStyle/>
        <a:p>
          <a:endParaRPr lang="cs-CZ"/>
        </a:p>
      </dgm:t>
    </dgm:pt>
    <dgm:pt modelId="{119F4FDD-B950-4EF8-88BA-5B1704C92416}" type="sibTrans" cxnId="{E925D8DA-AF18-47F9-8E7C-D82D10636F48}">
      <dgm:prSet/>
      <dgm:spPr/>
      <dgm:t>
        <a:bodyPr/>
        <a:lstStyle/>
        <a:p>
          <a:endParaRPr lang="cs-CZ"/>
        </a:p>
      </dgm:t>
    </dgm:pt>
    <dgm:pt modelId="{CE26A9C4-B1E8-4829-9386-4344EA0B4958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b="1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rPr>
            <a:t>koncentrační tábory</a:t>
          </a:r>
          <a:endParaRPr lang="cs-CZ" b="1" dirty="0">
            <a:solidFill>
              <a:schemeClr val="accent2"/>
            </a:solidFill>
            <a:latin typeface="Arial" pitchFamily="34" charset="0"/>
            <a:cs typeface="Arial" pitchFamily="34" charset="0"/>
          </a:endParaRPr>
        </a:p>
      </dgm:t>
    </dgm:pt>
    <dgm:pt modelId="{886FF106-10FA-4DC3-9028-BDB970A5249D}" type="parTrans" cxnId="{B3D9BE49-43FD-490D-ABCC-AFBF4AD940F5}">
      <dgm:prSet/>
      <dgm:spPr/>
      <dgm:t>
        <a:bodyPr/>
        <a:lstStyle/>
        <a:p>
          <a:endParaRPr lang="cs-CZ"/>
        </a:p>
      </dgm:t>
    </dgm:pt>
    <dgm:pt modelId="{0C44E6C2-C60C-4B12-BD1D-F790DA17B7CE}" type="sibTrans" cxnId="{B3D9BE49-43FD-490D-ABCC-AFBF4AD940F5}">
      <dgm:prSet/>
      <dgm:spPr/>
      <dgm:t>
        <a:bodyPr/>
        <a:lstStyle/>
        <a:p>
          <a:endParaRPr lang="cs-CZ"/>
        </a:p>
      </dgm:t>
    </dgm:pt>
    <dgm:pt modelId="{EF30F6D6-6245-46E1-B19E-0A9650F53C7A}">
      <dgm:prSet phldrT="[Text]"/>
      <dgm:spPr/>
      <dgm:t>
        <a:bodyPr/>
        <a:lstStyle/>
        <a:p>
          <a:r>
            <a:rPr lang="cs-CZ" b="1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rPr>
            <a:t>plynové komory, trýznění, nucené práce, hromadné vyhlazování</a:t>
          </a:r>
          <a:endParaRPr lang="cs-CZ" b="1" dirty="0">
            <a:solidFill>
              <a:schemeClr val="accent2"/>
            </a:solidFill>
            <a:latin typeface="Arial" pitchFamily="34" charset="0"/>
            <a:cs typeface="Arial" pitchFamily="34" charset="0"/>
          </a:endParaRPr>
        </a:p>
      </dgm:t>
    </dgm:pt>
    <dgm:pt modelId="{270AE8C9-6CF9-4F61-B86A-8BDC3FE376C5}" type="parTrans" cxnId="{8896271C-BD72-4235-B720-A988607F8EAC}">
      <dgm:prSet/>
      <dgm:spPr/>
      <dgm:t>
        <a:bodyPr/>
        <a:lstStyle/>
        <a:p>
          <a:endParaRPr lang="cs-CZ"/>
        </a:p>
      </dgm:t>
    </dgm:pt>
    <dgm:pt modelId="{592480CA-A609-4CEB-A96A-7F1152A60A3D}" type="sibTrans" cxnId="{8896271C-BD72-4235-B720-A988607F8EAC}">
      <dgm:prSet/>
      <dgm:spPr/>
      <dgm:t>
        <a:bodyPr/>
        <a:lstStyle/>
        <a:p>
          <a:endParaRPr lang="cs-CZ"/>
        </a:p>
      </dgm:t>
    </dgm:pt>
    <dgm:pt modelId="{08620875-FEF4-4C1A-89BD-D74A9764159F}">
      <dgm:prSet phldrT="[Text]"/>
      <dgm:spPr/>
      <dgm:t>
        <a:bodyPr/>
        <a:lstStyle/>
        <a:p>
          <a:r>
            <a:rPr lang="cs-CZ" dirty="0" smtClean="0">
              <a:latin typeface="Arial" pitchFamily="34" charset="0"/>
              <a:cs typeface="Arial" pitchFamily="34" charset="0"/>
            </a:rPr>
            <a:t>odvážení dětí na převýchovu do Německa, posílání chlapců do války, vraždění zajatců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32E3519D-88F8-4066-8717-1E328535A42D}" type="parTrans" cxnId="{CADD6BB4-9A2E-422E-97BD-B3C48967C33C}">
      <dgm:prSet/>
      <dgm:spPr/>
      <dgm:t>
        <a:bodyPr/>
        <a:lstStyle/>
        <a:p>
          <a:endParaRPr lang="cs-CZ"/>
        </a:p>
      </dgm:t>
    </dgm:pt>
    <dgm:pt modelId="{B9373B3F-C48D-4DAB-B420-447AE4516110}" type="sibTrans" cxnId="{CADD6BB4-9A2E-422E-97BD-B3C48967C33C}">
      <dgm:prSet/>
      <dgm:spPr/>
      <dgm:t>
        <a:bodyPr/>
        <a:lstStyle/>
        <a:p>
          <a:endParaRPr lang="cs-CZ"/>
        </a:p>
      </dgm:t>
    </dgm:pt>
    <dgm:pt modelId="{18A36618-8ED8-47E9-AF9F-2D80FD029474}" type="pres">
      <dgm:prSet presAssocID="{8C80782F-00A6-4158-BBD5-40ED4EFA0BFF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5A81570-C454-46F3-87BE-DCC2E7AC5D0D}" type="pres">
      <dgm:prSet presAssocID="{B00FCE5A-D60E-44D1-AFF8-BFC22FC6B673}" presName="comp" presStyleCnt="0"/>
      <dgm:spPr/>
    </dgm:pt>
    <dgm:pt modelId="{0E33E4A7-4D54-4FD3-8806-4EDF5D68E80E}" type="pres">
      <dgm:prSet presAssocID="{B00FCE5A-D60E-44D1-AFF8-BFC22FC6B673}" presName="box" presStyleLbl="node1" presStyleIdx="0" presStyleCnt="3"/>
      <dgm:spPr/>
      <dgm:t>
        <a:bodyPr/>
        <a:lstStyle/>
        <a:p>
          <a:endParaRPr lang="cs-CZ"/>
        </a:p>
      </dgm:t>
    </dgm:pt>
    <dgm:pt modelId="{299E217F-6926-4C0A-9C3C-382A90B689DC}" type="pres">
      <dgm:prSet presAssocID="{B00FCE5A-D60E-44D1-AFF8-BFC22FC6B673}" presName="img" presStyleLbl="fgImgPlace1" presStyleIdx="0" presStyleCnt="3"/>
      <dgm:spPr/>
    </dgm:pt>
    <dgm:pt modelId="{B77FE268-DEFB-44EF-BC03-39C49C2CA15B}" type="pres">
      <dgm:prSet presAssocID="{B00FCE5A-D60E-44D1-AFF8-BFC22FC6B673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6B2532-E693-4300-8E37-18F4E3CB0B14}" type="pres">
      <dgm:prSet presAssocID="{6C2CEFF1-93F5-4E74-BCA7-D4A2BC4254AB}" presName="spacer" presStyleCnt="0"/>
      <dgm:spPr/>
    </dgm:pt>
    <dgm:pt modelId="{8EA106AD-1C9E-4641-A278-33527AB35FD8}" type="pres">
      <dgm:prSet presAssocID="{CE26A9C4-B1E8-4829-9386-4344EA0B4958}" presName="comp" presStyleCnt="0"/>
      <dgm:spPr/>
    </dgm:pt>
    <dgm:pt modelId="{867A1C65-8937-456F-A59F-D00B8A9C6D45}" type="pres">
      <dgm:prSet presAssocID="{CE26A9C4-B1E8-4829-9386-4344EA0B4958}" presName="box" presStyleLbl="node1" presStyleIdx="1" presStyleCnt="3"/>
      <dgm:spPr/>
      <dgm:t>
        <a:bodyPr/>
        <a:lstStyle/>
        <a:p>
          <a:endParaRPr lang="cs-CZ"/>
        </a:p>
      </dgm:t>
    </dgm:pt>
    <dgm:pt modelId="{3C45E0A6-26BE-4365-81DE-DFD9A5D431B8}" type="pres">
      <dgm:prSet presAssocID="{CE26A9C4-B1E8-4829-9386-4344EA0B4958}" presName="img" presStyleLbl="fgImgPlace1" presStyleIdx="1" presStyleCnt="3" custLinFactY="-34164" custLinFactNeighborX="3753" custLinFactNeighborY="-100000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83DB22CB-2BA3-43AE-AE28-DC8768B5276D}" type="pres">
      <dgm:prSet presAssocID="{CE26A9C4-B1E8-4829-9386-4344EA0B4958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70D26E-E86E-4A26-9728-41F281243ED5}" type="pres">
      <dgm:prSet presAssocID="{0C44E6C2-C60C-4B12-BD1D-F790DA17B7CE}" presName="spacer" presStyleCnt="0"/>
      <dgm:spPr/>
    </dgm:pt>
    <dgm:pt modelId="{87D2B11B-21D1-476E-9FF5-A3A7F8F42915}" type="pres">
      <dgm:prSet presAssocID="{08620875-FEF4-4C1A-89BD-D74A9764159F}" presName="comp" presStyleCnt="0"/>
      <dgm:spPr/>
    </dgm:pt>
    <dgm:pt modelId="{756A5D08-AD39-4689-ACB7-5402778B9089}" type="pres">
      <dgm:prSet presAssocID="{08620875-FEF4-4C1A-89BD-D74A9764159F}" presName="box" presStyleLbl="node1" presStyleIdx="2" presStyleCnt="3"/>
      <dgm:spPr/>
      <dgm:t>
        <a:bodyPr/>
        <a:lstStyle/>
        <a:p>
          <a:endParaRPr lang="cs-CZ"/>
        </a:p>
      </dgm:t>
    </dgm:pt>
    <dgm:pt modelId="{C4C54F04-5FF6-4721-85AA-8158FB8E4DDB}" type="pres">
      <dgm:prSet presAssocID="{08620875-FEF4-4C1A-89BD-D74A9764159F}" presName="img" presStyleLbl="fg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35092C76-3B1D-4366-8858-B21138398F7B}" type="pres">
      <dgm:prSet presAssocID="{08620875-FEF4-4C1A-89BD-D74A9764159F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C93B52-F0AD-4F17-A9DC-F9ADA9A7E70A}" type="presOf" srcId="{B00FCE5A-D60E-44D1-AFF8-BFC22FC6B673}" destId="{B77FE268-DEFB-44EF-BC03-39C49C2CA15B}" srcOrd="1" destOrd="0" presId="urn:microsoft.com/office/officeart/2005/8/layout/vList4"/>
    <dgm:cxn modelId="{D99410E7-1202-46DA-8F13-CF503FF85019}" type="presOf" srcId="{8C80782F-00A6-4158-BBD5-40ED4EFA0BFF}" destId="{18A36618-8ED8-47E9-AF9F-2D80FD029474}" srcOrd="0" destOrd="0" presId="urn:microsoft.com/office/officeart/2005/8/layout/vList4"/>
    <dgm:cxn modelId="{E925D8DA-AF18-47F9-8E7C-D82D10636F48}" srcId="{B00FCE5A-D60E-44D1-AFF8-BFC22FC6B673}" destId="{FFD18750-E4D6-42C7-84BD-3E27614697E1}" srcOrd="0" destOrd="0" parTransId="{23E72162-0909-4783-9D33-E3757BF9FCD3}" sibTransId="{119F4FDD-B950-4EF8-88BA-5B1704C92416}"/>
    <dgm:cxn modelId="{4982B757-F8DE-4492-B6CC-7A962705BD84}" type="presOf" srcId="{FFD18750-E4D6-42C7-84BD-3E27614697E1}" destId="{0E33E4A7-4D54-4FD3-8806-4EDF5D68E80E}" srcOrd="0" destOrd="1" presId="urn:microsoft.com/office/officeart/2005/8/layout/vList4"/>
    <dgm:cxn modelId="{0ACF400F-E42B-4E12-BABC-CB78E58903FC}" type="presOf" srcId="{CE26A9C4-B1E8-4829-9386-4344EA0B4958}" destId="{83DB22CB-2BA3-43AE-AE28-DC8768B5276D}" srcOrd="1" destOrd="0" presId="urn:microsoft.com/office/officeart/2005/8/layout/vList4"/>
    <dgm:cxn modelId="{36F97A78-47D8-4654-A778-515A672BB1F0}" type="presOf" srcId="{B00FCE5A-D60E-44D1-AFF8-BFC22FC6B673}" destId="{0E33E4A7-4D54-4FD3-8806-4EDF5D68E80E}" srcOrd="0" destOrd="0" presId="urn:microsoft.com/office/officeart/2005/8/layout/vList4"/>
    <dgm:cxn modelId="{8896271C-BD72-4235-B720-A988607F8EAC}" srcId="{CE26A9C4-B1E8-4829-9386-4344EA0B4958}" destId="{EF30F6D6-6245-46E1-B19E-0A9650F53C7A}" srcOrd="0" destOrd="0" parTransId="{270AE8C9-6CF9-4F61-B86A-8BDC3FE376C5}" sibTransId="{592480CA-A609-4CEB-A96A-7F1152A60A3D}"/>
    <dgm:cxn modelId="{CADD6BB4-9A2E-422E-97BD-B3C48967C33C}" srcId="{8C80782F-00A6-4158-BBD5-40ED4EFA0BFF}" destId="{08620875-FEF4-4C1A-89BD-D74A9764159F}" srcOrd="2" destOrd="0" parTransId="{32E3519D-88F8-4066-8717-1E328535A42D}" sibTransId="{B9373B3F-C48D-4DAB-B420-447AE4516110}"/>
    <dgm:cxn modelId="{00FB069F-E07D-4616-A6EC-EF2184324603}" type="presOf" srcId="{08620875-FEF4-4C1A-89BD-D74A9764159F}" destId="{756A5D08-AD39-4689-ACB7-5402778B9089}" srcOrd="0" destOrd="0" presId="urn:microsoft.com/office/officeart/2005/8/layout/vList4"/>
    <dgm:cxn modelId="{1C5256D7-F1CB-4997-BA95-C37BF2E71E18}" type="presOf" srcId="{EF30F6D6-6245-46E1-B19E-0A9650F53C7A}" destId="{867A1C65-8937-456F-A59F-D00B8A9C6D45}" srcOrd="0" destOrd="1" presId="urn:microsoft.com/office/officeart/2005/8/layout/vList4"/>
    <dgm:cxn modelId="{D0D6B934-8719-465B-AEF8-46F70C609448}" srcId="{8C80782F-00A6-4158-BBD5-40ED4EFA0BFF}" destId="{B00FCE5A-D60E-44D1-AFF8-BFC22FC6B673}" srcOrd="0" destOrd="0" parTransId="{BF3BD3A6-286E-4773-B4E1-63EDBA4FB428}" sibTransId="{6C2CEFF1-93F5-4E74-BCA7-D4A2BC4254AB}"/>
    <dgm:cxn modelId="{68943ACA-B6E1-4BF0-9759-68358A9C348F}" type="presOf" srcId="{EF30F6D6-6245-46E1-B19E-0A9650F53C7A}" destId="{83DB22CB-2BA3-43AE-AE28-DC8768B5276D}" srcOrd="1" destOrd="1" presId="urn:microsoft.com/office/officeart/2005/8/layout/vList4"/>
    <dgm:cxn modelId="{83804E08-AD0B-49A2-BA5E-4A7768AA1F04}" type="presOf" srcId="{FFD18750-E4D6-42C7-84BD-3E27614697E1}" destId="{B77FE268-DEFB-44EF-BC03-39C49C2CA15B}" srcOrd="1" destOrd="1" presId="urn:microsoft.com/office/officeart/2005/8/layout/vList4"/>
    <dgm:cxn modelId="{B3D9BE49-43FD-490D-ABCC-AFBF4AD940F5}" srcId="{8C80782F-00A6-4158-BBD5-40ED4EFA0BFF}" destId="{CE26A9C4-B1E8-4829-9386-4344EA0B4958}" srcOrd="1" destOrd="0" parTransId="{886FF106-10FA-4DC3-9028-BDB970A5249D}" sibTransId="{0C44E6C2-C60C-4B12-BD1D-F790DA17B7CE}"/>
    <dgm:cxn modelId="{00BD0AF6-B920-4B77-A2D3-369E3AB8361E}" type="presOf" srcId="{08620875-FEF4-4C1A-89BD-D74A9764159F}" destId="{35092C76-3B1D-4366-8858-B21138398F7B}" srcOrd="1" destOrd="0" presId="urn:microsoft.com/office/officeart/2005/8/layout/vList4"/>
    <dgm:cxn modelId="{B2D5D4C9-655E-40A6-84DC-031C62634E5B}" type="presOf" srcId="{CE26A9C4-B1E8-4829-9386-4344EA0B4958}" destId="{867A1C65-8937-456F-A59F-D00B8A9C6D45}" srcOrd="0" destOrd="0" presId="urn:microsoft.com/office/officeart/2005/8/layout/vList4"/>
    <dgm:cxn modelId="{BC9C902E-090E-4E4E-ABCB-9A4804A6C910}" type="presParOf" srcId="{18A36618-8ED8-47E9-AF9F-2D80FD029474}" destId="{45A81570-C454-46F3-87BE-DCC2E7AC5D0D}" srcOrd="0" destOrd="0" presId="urn:microsoft.com/office/officeart/2005/8/layout/vList4"/>
    <dgm:cxn modelId="{5B63D3F0-CDEC-4EB7-AFDA-1BD9B6D25274}" type="presParOf" srcId="{45A81570-C454-46F3-87BE-DCC2E7AC5D0D}" destId="{0E33E4A7-4D54-4FD3-8806-4EDF5D68E80E}" srcOrd="0" destOrd="0" presId="urn:microsoft.com/office/officeart/2005/8/layout/vList4"/>
    <dgm:cxn modelId="{210C9042-8BC4-4AEA-B972-651D8BA95798}" type="presParOf" srcId="{45A81570-C454-46F3-87BE-DCC2E7AC5D0D}" destId="{299E217F-6926-4C0A-9C3C-382A90B689DC}" srcOrd="1" destOrd="0" presId="urn:microsoft.com/office/officeart/2005/8/layout/vList4"/>
    <dgm:cxn modelId="{A653A03F-4982-44FC-87F6-B163C1819D46}" type="presParOf" srcId="{45A81570-C454-46F3-87BE-DCC2E7AC5D0D}" destId="{B77FE268-DEFB-44EF-BC03-39C49C2CA15B}" srcOrd="2" destOrd="0" presId="urn:microsoft.com/office/officeart/2005/8/layout/vList4"/>
    <dgm:cxn modelId="{1B30FDDE-6B1C-417D-9F93-C5D6F1C2F788}" type="presParOf" srcId="{18A36618-8ED8-47E9-AF9F-2D80FD029474}" destId="{866B2532-E693-4300-8E37-18F4E3CB0B14}" srcOrd="1" destOrd="0" presId="urn:microsoft.com/office/officeart/2005/8/layout/vList4"/>
    <dgm:cxn modelId="{231314F6-CA02-41CE-8D8C-5D9FF23577CE}" type="presParOf" srcId="{18A36618-8ED8-47E9-AF9F-2D80FD029474}" destId="{8EA106AD-1C9E-4641-A278-33527AB35FD8}" srcOrd="2" destOrd="0" presId="urn:microsoft.com/office/officeart/2005/8/layout/vList4"/>
    <dgm:cxn modelId="{9811AAAF-D172-48C8-B6E2-973BC69A4C9A}" type="presParOf" srcId="{8EA106AD-1C9E-4641-A278-33527AB35FD8}" destId="{867A1C65-8937-456F-A59F-D00B8A9C6D45}" srcOrd="0" destOrd="0" presId="urn:microsoft.com/office/officeart/2005/8/layout/vList4"/>
    <dgm:cxn modelId="{3C1B2804-2081-48D8-ACB6-EAC18D22C63F}" type="presParOf" srcId="{8EA106AD-1C9E-4641-A278-33527AB35FD8}" destId="{3C45E0A6-26BE-4365-81DE-DFD9A5D431B8}" srcOrd="1" destOrd="0" presId="urn:microsoft.com/office/officeart/2005/8/layout/vList4"/>
    <dgm:cxn modelId="{1A5327A2-0C23-44D4-8261-98169399FD25}" type="presParOf" srcId="{8EA106AD-1C9E-4641-A278-33527AB35FD8}" destId="{83DB22CB-2BA3-43AE-AE28-DC8768B5276D}" srcOrd="2" destOrd="0" presId="urn:microsoft.com/office/officeart/2005/8/layout/vList4"/>
    <dgm:cxn modelId="{34424EC3-31E4-46A4-96AB-4B9D098041E3}" type="presParOf" srcId="{18A36618-8ED8-47E9-AF9F-2D80FD029474}" destId="{FB70D26E-E86E-4A26-9728-41F281243ED5}" srcOrd="3" destOrd="0" presId="urn:microsoft.com/office/officeart/2005/8/layout/vList4"/>
    <dgm:cxn modelId="{19C36D07-3F53-4E07-994C-209D46D91F68}" type="presParOf" srcId="{18A36618-8ED8-47E9-AF9F-2D80FD029474}" destId="{87D2B11B-21D1-476E-9FF5-A3A7F8F42915}" srcOrd="4" destOrd="0" presId="urn:microsoft.com/office/officeart/2005/8/layout/vList4"/>
    <dgm:cxn modelId="{0B0EBABD-8D61-4E92-8809-B6D1967E08F6}" type="presParOf" srcId="{87D2B11B-21D1-476E-9FF5-A3A7F8F42915}" destId="{756A5D08-AD39-4689-ACB7-5402778B9089}" srcOrd="0" destOrd="0" presId="urn:microsoft.com/office/officeart/2005/8/layout/vList4"/>
    <dgm:cxn modelId="{85A9DD92-F5ED-40B4-9F11-F2DBD4DD2047}" type="presParOf" srcId="{87D2B11B-21D1-476E-9FF5-A3A7F8F42915}" destId="{C4C54F04-5FF6-4721-85AA-8158FB8E4DDB}" srcOrd="1" destOrd="0" presId="urn:microsoft.com/office/officeart/2005/8/layout/vList4"/>
    <dgm:cxn modelId="{500B68F0-A00E-44A8-863D-909B2910C53A}" type="presParOf" srcId="{87D2B11B-21D1-476E-9FF5-A3A7F8F42915}" destId="{35092C76-3B1D-4366-8858-B21138398F7B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Arial" pitchFamily="34" charset="0"/>
              <a:cs typeface="Arial" pitchFamily="34" charset="0"/>
            </a:rPr>
            <a:t>NÁZEV ŠKOLY</a:t>
          </a:r>
          <a:r>
            <a:rPr lang="cs-CZ" sz="1800" kern="1200" smtClean="0">
              <a:latin typeface="Arial" pitchFamily="34" charset="0"/>
              <a:cs typeface="Arial" pitchFamily="34" charset="0"/>
            </a:rPr>
            <a:t>: </a:t>
          </a:r>
          <a:r>
            <a:rPr lang="cs-CZ" sz="1800" kern="1200" smtClean="0">
              <a:latin typeface="Arial" pitchFamily="34" charset="0"/>
              <a:cs typeface="Arial" pitchFamily="34" charset="0"/>
            </a:rPr>
            <a:t>Základní škola Kolín V., Mnichovická 62</a:t>
          </a:r>
          <a:endParaRPr lang="cs-CZ" sz="1800" kern="1200" dirty="0">
            <a:latin typeface="Arial" pitchFamily="34" charset="0"/>
            <a:cs typeface="Arial" pitchFamily="34" charset="0"/>
          </a:endParaRPr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Arial" pitchFamily="34" charset="0"/>
              <a:cs typeface="Arial" pitchFamily="34" charset="0"/>
            </a:rPr>
            <a:t>AUTOR: Mgr. Šárka </a:t>
          </a:r>
          <a:r>
            <a:rPr lang="cs-CZ" sz="1800" kern="1200" dirty="0" err="1" smtClean="0">
              <a:latin typeface="Arial" pitchFamily="34" charset="0"/>
              <a:cs typeface="Arial" pitchFamily="34" charset="0"/>
            </a:rPr>
            <a:t>Rosenbergerová</a:t>
          </a:r>
          <a:endParaRPr lang="cs-CZ" sz="1800" kern="1200" dirty="0">
            <a:latin typeface="Arial" pitchFamily="34" charset="0"/>
            <a:cs typeface="Arial" pitchFamily="34" charset="0"/>
          </a:endParaRPr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Arial" pitchFamily="34" charset="0"/>
              <a:cs typeface="Arial" pitchFamily="34" charset="0"/>
            </a:rPr>
            <a:t>NÁZEV:</a:t>
          </a:r>
          <a:r>
            <a:rPr lang="cs-CZ" sz="1800" kern="1200" baseline="0" dirty="0" smtClean="0">
              <a:latin typeface="Arial" pitchFamily="34" charset="0"/>
              <a:cs typeface="Arial" pitchFamily="34" charset="0"/>
            </a:rPr>
            <a:t> VY_32_INOVACE_04_ČAS5</a:t>
          </a:r>
          <a:endParaRPr lang="cs-CZ" sz="1800" kern="1200" dirty="0">
            <a:latin typeface="Arial" pitchFamily="34" charset="0"/>
            <a:cs typeface="Arial" pitchFamily="34" charset="0"/>
          </a:endParaRPr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Arial" pitchFamily="34" charset="0"/>
              <a:cs typeface="Arial" pitchFamily="34" charset="0"/>
            </a:rPr>
            <a:t>TEMA</a:t>
          </a:r>
          <a:r>
            <a:rPr lang="cs-CZ" sz="1800" kern="1200" smtClean="0">
              <a:latin typeface="Arial" pitchFamily="34" charset="0"/>
              <a:cs typeface="Arial" pitchFamily="34" charset="0"/>
            </a:rPr>
            <a:t>: Druhá </a:t>
          </a:r>
          <a:r>
            <a:rPr lang="cs-CZ" sz="1800" kern="1200" dirty="0" smtClean="0">
              <a:latin typeface="Arial" pitchFamily="34" charset="0"/>
              <a:cs typeface="Arial" pitchFamily="34" charset="0"/>
            </a:rPr>
            <a:t>světová válka</a:t>
          </a:r>
          <a:endParaRPr lang="cs-CZ" sz="1800" kern="1200" dirty="0">
            <a:latin typeface="Arial" pitchFamily="34" charset="0"/>
            <a:cs typeface="Arial" pitchFamily="34" charset="0"/>
          </a:endParaRPr>
        </a:p>
      </dsp:txBody>
      <dsp:txXfrm>
        <a:off x="735012" y="937140"/>
        <a:ext cx="7037387" cy="3123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748FEC-EC63-4EF6-83C0-B999FCB93D61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BF3C86-31B8-46B7-A1FE-1352A3323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789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BF3C86-31B8-46B7-A1FE-1352A3323584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1947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6/Adolf_Hitler-1933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66444820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61048"/>
            <a:ext cx="7955224" cy="1008112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Anotace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výklad s úkoly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k učebnici pro 5.ročník (FRAUS – SPOLEČNOST) –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cesta nacismu k moci, Československo se chystá k obraně, okupace Čech a Moravy, nástin průběhu druhé světové války, válečné zločiny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16632"/>
            <a:ext cx="7772400" cy="1143000"/>
          </a:xfrm>
        </p:spPr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CESTA NACISMU K MOCI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84784"/>
            <a:ext cx="7772400" cy="4572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poražené Německo po válce – demokratické, ale chudé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Němci začali volat po odplatě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1933 – vyhrál volby Adolf Hitler- vůdce nacistů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vlajka                                   znak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970794"/>
            <a:ext cx="2340171" cy="1404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970794"/>
            <a:ext cx="2268341" cy="1479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2448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5949"/>
            <a:ext cx="7772400" cy="1143000"/>
          </a:xfrm>
        </p:spPr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NACISMUS V NĚMECKU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Adolf Hitler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národ je nejdůležitější hodnota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německý národ je nadřazený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stoupenci byli ochotni pro Německo udělat cokoliv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8738" y="2276872"/>
            <a:ext cx="2162175" cy="312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502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ČESKOSLOVENSKO SE CHYSTÁ             K OBRANĚ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1556792"/>
            <a:ext cx="648446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strach z napadení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opevnění kolem hranic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továrny na střelný prach a výbušniny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4309" y="3140968"/>
            <a:ext cx="5400600" cy="334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9264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ČESKOSLOVENSKO ZTRATILO POHRANIČÍ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12776"/>
            <a:ext cx="7772400" cy="4572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1938 – Mnichovská dohoda – o nás – bez nás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rozhodnutí – Československo musí podstoupit pohraniční území  obývané Němci (Sudety) Německu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356992"/>
            <a:ext cx="4772167" cy="3280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9653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76595" y="116632"/>
            <a:ext cx="7772400" cy="114300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OKUPACE ČECH A MORAVY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300" dirty="0" smtClean="0">
                <a:latin typeface="Arial" pitchFamily="34" charset="0"/>
                <a:cs typeface="Arial" pitchFamily="34" charset="0"/>
              </a:rPr>
              <a:t>15.3.1939  obsadila německá vojska i zbylá území Čech a Moravy</a:t>
            </a:r>
          </a:p>
          <a:p>
            <a:r>
              <a:rPr lang="cs-CZ" sz="3300" dirty="0" smtClean="0">
                <a:latin typeface="Arial" pitchFamily="34" charset="0"/>
                <a:cs typeface="Arial" pitchFamily="34" charset="0"/>
              </a:rPr>
              <a:t>vyhlášen protektorát – území pod vládou německé říše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německá okupace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                   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A.Hitler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na Pražském hradě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140968"/>
            <a:ext cx="3273091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809" y="2728002"/>
            <a:ext cx="3794723" cy="2770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9618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EVROPA VE DRUHÉ SVĚTOVÉ VÁLCE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340768"/>
            <a:ext cx="7772400" cy="4896544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Němci obsadili Polsko a Francii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letecká bitva o Británii – ta se ubránila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centrum Varšavy zničené nacisty            letecká bitva o Británii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55198"/>
            <a:ext cx="3408662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555198"/>
            <a:ext cx="3507312" cy="289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4325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6632"/>
            <a:ext cx="7772400" cy="1143000"/>
          </a:xfrm>
        </p:spPr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VÁLEČNÉ ZLOČINY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975981291"/>
              </p:ext>
            </p:extLst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872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809286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Úkol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 Zjisti, jaký osud potkal za druhé světové války obec Lidice.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4"/>
            <a:ext cx="4466037" cy="3349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5229200"/>
            <a:ext cx="78768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sousoší zavražděných lidických dětí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91580" y="5690106"/>
            <a:ext cx="85689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celkem přišlo o život  340 lidických obyvatel, z toho 88 dětí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219" y="1196752"/>
            <a:ext cx="3115206" cy="4232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76056" y="5429255"/>
            <a:ext cx="41729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hromadný hrob 173 lidických mužů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0779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5949"/>
            <a:ext cx="7772400" cy="1143000"/>
          </a:xfrm>
        </p:spPr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LIDÉ SI POMÁHAJÍ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328062"/>
            <a:ext cx="7772400" cy="4572000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Úkol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 Jak si lidé za války mohli pomáhat?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Nicolas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Winton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/>
              <a:t>–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anglický bankovní úředník, zorganizoval cestu stovek židovských dětí      z Československa do Anglie 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614062"/>
            <a:ext cx="3312368" cy="2484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0217" y="3463168"/>
            <a:ext cx="3810000" cy="2786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164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0160" y="74563"/>
            <a:ext cx="7787208" cy="85010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KONEC DRUHÉ SVĚTOVÉ VÁLKY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1327" y="908720"/>
            <a:ext cx="970645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německá vojska napadla Sovětský svaz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kruté boje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sovětská armáda donutila německá vojska k ústupu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Sovětský svaz pomohl Evropě porazit německá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vojska na východě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 západu osvobozovala Evropu vojska USA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válka v Evropě skončila 8. 5. 1945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063" y="3802400"/>
            <a:ext cx="3667125" cy="2338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7772" y="6184832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sovětská vojska v Praze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218473"/>
            <a:ext cx="1850515" cy="2698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482419" y="5924764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generál armády USA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G.S.Patton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osvoboditel západu a jihozápadu Čech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2581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640961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u="sng" dirty="0" smtClean="0"/>
              <a:t>Citace</a:t>
            </a:r>
            <a:r>
              <a:rPr lang="cs-CZ" sz="1200" dirty="0" smtClean="0"/>
              <a:t>: obr</a:t>
            </a:r>
            <a:r>
              <a:rPr lang="cs-CZ" sz="1200" dirty="0"/>
              <a:t>. </a:t>
            </a:r>
            <a:r>
              <a:rPr lang="cs-CZ" sz="1200" dirty="0" err="1"/>
              <a:t>Vlajka:Commons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</a:t>
            </a:r>
            <a:endParaRPr lang="cs-CZ" sz="1200" dirty="0" smtClean="0"/>
          </a:p>
          <a:p>
            <a:r>
              <a:rPr lang="cs-CZ" sz="1200" dirty="0" smtClean="0"/>
              <a:t>[</a:t>
            </a:r>
            <a:r>
              <a:rPr lang="cs-CZ" sz="1200" dirty="0"/>
              <a:t>cit. 2011-12-28]. Dostupné z WWW: &lt;http://upload.wikimedia.org/wikipedia/commons/c/cf/Flag_of_the_NSDAP</a:t>
            </a:r>
            <a:r>
              <a:rPr lang="cs-CZ" sz="1200" dirty="0" smtClean="0"/>
              <a:t>_%</a:t>
            </a:r>
          </a:p>
          <a:p>
            <a:r>
              <a:rPr lang="cs-CZ" sz="1200" dirty="0" smtClean="0"/>
              <a:t>281920%E2%80%931945%29.svg&gt;.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Znak: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2011-12-28]. </a:t>
            </a:r>
            <a:endParaRPr lang="cs-CZ" sz="1200" dirty="0" smtClean="0"/>
          </a:p>
          <a:p>
            <a:r>
              <a:rPr lang="cs-CZ" sz="1200" dirty="0" smtClean="0"/>
              <a:t>Dostupné </a:t>
            </a:r>
            <a:r>
              <a:rPr lang="cs-CZ" sz="1200" dirty="0"/>
              <a:t>z WWW: &lt;http://upload.wikimedia.org/wikipedia/commons/0/06/Reichsadler_der_Deutsches_Reich</a:t>
            </a:r>
            <a:r>
              <a:rPr lang="cs-CZ" sz="1200" dirty="0" smtClean="0"/>
              <a:t>_%</a:t>
            </a:r>
          </a:p>
          <a:p>
            <a:r>
              <a:rPr lang="cs-CZ" sz="1200" dirty="0" smtClean="0"/>
              <a:t>281933%E2%80%931945%29.svg&gt;.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Adolf Hitler: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</a:t>
            </a:r>
            <a:r>
              <a:rPr lang="cs-CZ" sz="1200" dirty="0" smtClean="0"/>
              <a:t>].</a:t>
            </a:r>
          </a:p>
          <a:p>
            <a:r>
              <a:rPr lang="cs-CZ" sz="1200" dirty="0" smtClean="0"/>
              <a:t> </a:t>
            </a:r>
            <a:r>
              <a:rPr lang="cs-CZ" sz="1200" dirty="0"/>
              <a:t>Dostupné z WWW: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upload.wikimedia.org/wikipedia/commons/6/66/Adolf_Hitler-1933.jpg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Pěchotní srub: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</a:t>
            </a:r>
            <a:r>
              <a:rPr lang="cs-CZ" sz="1200" dirty="0" smtClean="0"/>
              <a:t>].</a:t>
            </a:r>
          </a:p>
          <a:p>
            <a:r>
              <a:rPr lang="cs-CZ" sz="1200" dirty="0" smtClean="0"/>
              <a:t> </a:t>
            </a:r>
            <a:r>
              <a:rPr lang="cs-CZ" sz="1200" dirty="0"/>
              <a:t>Dostupné z WWW: &lt;http://upload.wikimedia.org/wikipedia/commons/4/48/P%C4%9Bchotn%C3</a:t>
            </a:r>
            <a:r>
              <a:rPr lang="cs-CZ" sz="1200" dirty="0" smtClean="0"/>
              <a:t>%</a:t>
            </a:r>
          </a:p>
          <a:p>
            <a:r>
              <a:rPr lang="cs-CZ" sz="1200" dirty="0" smtClean="0"/>
              <a:t>AD_srub_N-S_82</a:t>
            </a:r>
            <a:r>
              <a:rPr lang="cs-CZ" sz="1200" dirty="0"/>
              <a:t>_%28B%C5%99ezinka%29.jpg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 err="1" smtClean="0"/>
              <a:t>Mnicovské</a:t>
            </a:r>
            <a:r>
              <a:rPr lang="cs-CZ" sz="1200" dirty="0"/>
              <a:t> jednání: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</a:t>
            </a:r>
            <a:r>
              <a:rPr lang="cs-CZ" sz="1200" dirty="0" smtClean="0"/>
              <a:t>].</a:t>
            </a:r>
          </a:p>
          <a:p>
            <a:r>
              <a:rPr lang="cs-CZ" sz="1200" dirty="0" smtClean="0"/>
              <a:t> </a:t>
            </a:r>
            <a:r>
              <a:rPr lang="cs-CZ" sz="1200" dirty="0"/>
              <a:t>Dostupné z WWW: &lt;http://upload.wikimedia.org/wikipedia/commons/9/9c/Bundesarchiv_Bild_183-R69173%2C_M%C3%BCnchener</a:t>
            </a:r>
            <a:r>
              <a:rPr lang="cs-CZ" sz="1200" dirty="0" smtClean="0"/>
              <a:t>_</a:t>
            </a:r>
          </a:p>
          <a:p>
            <a:r>
              <a:rPr lang="cs-CZ" sz="1200" dirty="0" smtClean="0"/>
              <a:t>Abkommen%2C_Staatschefs.jpg&gt;.</a:t>
            </a:r>
          </a:p>
          <a:p>
            <a:r>
              <a:rPr lang="cs-CZ" sz="1200" dirty="0" smtClean="0"/>
              <a:t>Obr. Německá okupace: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</a:t>
            </a:r>
            <a:endParaRPr lang="cs-CZ" sz="1200" dirty="0" smtClean="0"/>
          </a:p>
          <a:p>
            <a:r>
              <a:rPr lang="cs-CZ" sz="1200" dirty="0" smtClean="0"/>
              <a:t>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2011-12-28]. Dostupné z WWW: &lt;http://upload.wikimedia.org/wikipedia/commons/4/46</a:t>
            </a:r>
            <a:r>
              <a:rPr lang="cs-CZ" sz="1200" dirty="0" smtClean="0"/>
              <a:t>/</a:t>
            </a:r>
          </a:p>
          <a:p>
            <a:r>
              <a:rPr lang="cs-CZ" sz="1200" dirty="0" smtClean="0"/>
              <a:t>The_German_occupation_of_Bohemia_and_Moravia.gif&gt;.</a:t>
            </a:r>
          </a:p>
          <a:p>
            <a:r>
              <a:rPr lang="cs-CZ" sz="1200" dirty="0" smtClean="0"/>
              <a:t>Obr. </a:t>
            </a:r>
            <a:r>
              <a:rPr lang="cs-CZ" sz="1200" dirty="0" err="1" smtClean="0"/>
              <a:t>A.Hitler</a:t>
            </a:r>
            <a:r>
              <a:rPr lang="cs-CZ" sz="1200" dirty="0" smtClean="0"/>
              <a:t> na Pražském hradě: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</a:t>
            </a:r>
            <a:r>
              <a:rPr lang="cs-CZ" sz="1200" dirty="0" smtClean="0"/>
              <a:t>:</a:t>
            </a:r>
          </a:p>
          <a:p>
            <a:r>
              <a:rPr lang="cs-CZ" sz="1200" dirty="0" smtClean="0"/>
              <a:t>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2011-12-28]. Dostupné z WWW: &lt;http://</a:t>
            </a:r>
            <a:r>
              <a:rPr lang="cs-CZ" sz="1200" dirty="0" smtClean="0"/>
              <a:t>upload.wikimedia.org/wikipedia/commons</a:t>
            </a:r>
          </a:p>
          <a:p>
            <a:r>
              <a:rPr lang="cs-CZ" sz="1200" dirty="0" smtClean="0"/>
              <a:t>Obr. Centrum Varšavy: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/3/3f/Destroyed_Warsaw%2C_capital_of_Poland%2C_January_1945.jpg</a:t>
            </a:r>
            <a:r>
              <a:rPr lang="cs-CZ" sz="1200" dirty="0" smtClean="0"/>
              <a:t>&gt;.</a:t>
            </a:r>
          </a:p>
          <a:p>
            <a:r>
              <a:rPr lang="cs-CZ" sz="1200" dirty="0" err="1" smtClean="0"/>
              <a:t>Obr.letecká</a:t>
            </a:r>
            <a:r>
              <a:rPr lang="cs-CZ" sz="1200" dirty="0" smtClean="0"/>
              <a:t> bitva: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/8/82/Heinkel_He_111_during_the_Battle_of_Britain.jpg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Koncentrační tábor: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/e/e7/Ebensee_concentration_camp_prisoners_1945.jpg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Terezín: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/e/e0/Theresienstadt.JPG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Vraždění zajatců: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/0/0c/Polish_POWs_shot_by_Wehrmacht_1939.jpg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Sousoší.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2011-12-29].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/5/52/Lidice-pamatnik_detem.jpg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Hromadný hrob: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2011-12-29].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/a/a3/Lidice_CZ_grave_of_men.JPG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 err="1" smtClean="0"/>
              <a:t>N.Winton</a:t>
            </a:r>
            <a:r>
              <a:rPr lang="cs-CZ" sz="1200" dirty="0"/>
              <a:t>: 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2011-12-29].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/0/07/Nicholas_Winton_in_Prague.jpg&gt;.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08902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43417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</a:t>
            </a:r>
            <a:r>
              <a:rPr lang="cs-CZ" sz="1200" dirty="0"/>
              <a:t>Zachráněné děti: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2011-12-29]. </a:t>
            </a:r>
            <a:endParaRPr lang="cs-CZ" sz="1200" dirty="0" smtClean="0"/>
          </a:p>
          <a:p>
            <a:r>
              <a:rPr lang="cs-CZ" sz="1200" dirty="0" smtClean="0"/>
              <a:t>Dostupné </a:t>
            </a:r>
            <a:r>
              <a:rPr lang="cs-CZ" sz="1200" dirty="0"/>
              <a:t>z WWW: &lt;http://upload.wikimedia.org/wikipedia/commons/d/d1/Bundesarchiv_Bild_183-S69279%2C_London%2C</a:t>
            </a:r>
            <a:r>
              <a:rPr lang="cs-CZ" sz="1200" dirty="0" smtClean="0"/>
              <a:t>_</a:t>
            </a:r>
          </a:p>
          <a:p>
            <a:r>
              <a:rPr lang="cs-CZ" sz="1200" dirty="0" smtClean="0"/>
              <a:t>Ankunft_j%C3%BCdische_Fl%C3%BCchtlinge.jpg&gt;.</a:t>
            </a:r>
          </a:p>
          <a:p>
            <a:r>
              <a:rPr lang="cs-CZ" sz="1200" dirty="0" smtClean="0"/>
              <a:t>Obr. Sovětská vojska </a:t>
            </a:r>
            <a:r>
              <a:rPr lang="cs-CZ" sz="1200" dirty="0"/>
              <a:t>v Praze: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2011-12-29].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/b/</a:t>
            </a:r>
            <a:r>
              <a:rPr lang="cs-CZ" sz="1200" dirty="0" err="1"/>
              <a:t>be</a:t>
            </a:r>
            <a:r>
              <a:rPr lang="cs-CZ" sz="1200" dirty="0"/>
              <a:t>/Prague_liberation_1945_konev.jpg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 err="1" smtClean="0"/>
              <a:t>G.S.Patton</a:t>
            </a:r>
            <a:r>
              <a:rPr lang="cs-CZ" sz="1200" dirty="0"/>
              <a:t>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2011-12-29].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/4/4c/Patton2.jpg&gt;.</a:t>
            </a:r>
          </a:p>
        </p:txBody>
      </p:sp>
    </p:spTree>
    <p:extLst>
      <p:ext uri="{BB962C8B-B14F-4D97-AF65-F5344CB8AC3E}">
        <p14:creationId xmlns:p14="http://schemas.microsoft.com/office/powerpoint/2010/main" val="3083444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392</TotalTime>
  <Words>420</Words>
  <Application>Microsoft Office PowerPoint</Application>
  <PresentationFormat>Předvádění na obrazovce (4:3)</PresentationFormat>
  <Paragraphs>109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20" baseType="lpstr">
      <vt:lpstr>Arial</vt:lpstr>
      <vt:lpstr>Calibri</vt:lpstr>
      <vt:lpstr>Franklin Gothic Book</vt:lpstr>
      <vt:lpstr>Perpetua</vt:lpstr>
      <vt:lpstr>Wingdings</vt:lpstr>
      <vt:lpstr>Wingdings 2</vt:lpstr>
      <vt:lpstr>Jmění</vt:lpstr>
      <vt:lpstr>Prezentace aplikace PowerPoint</vt:lpstr>
      <vt:lpstr>CESTA NACISMU K MOCI </vt:lpstr>
      <vt:lpstr>NACISMUS V NĚMECKU</vt:lpstr>
      <vt:lpstr>ČESKOSLOVENSKO SE CHYSTÁ             K OBRANĚ</vt:lpstr>
      <vt:lpstr>ČESKOSLOVENSKO ZTRATILO POHRANIČÍ</vt:lpstr>
      <vt:lpstr>OKUPACE ČECH A MORAVY</vt:lpstr>
      <vt:lpstr>EVROPA VE DRUHÉ SVĚTOVÉ VÁLCE</vt:lpstr>
      <vt:lpstr>VÁLEČNÉ ZLOČINY</vt:lpstr>
      <vt:lpstr>Prezentace aplikace PowerPoint</vt:lpstr>
      <vt:lpstr>LIDÉ SI POMÁHAJÍ</vt:lpstr>
      <vt:lpstr>KONEC DRUHÉ SVĚTOVÉ VÁLKY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104</cp:revision>
  <dcterms:created xsi:type="dcterms:W3CDTF">2011-12-28T09:03:17Z</dcterms:created>
  <dcterms:modified xsi:type="dcterms:W3CDTF">2013-08-02T12:11:13Z</dcterms:modified>
</cp:coreProperties>
</file>