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1"/>
  </p:notesMasterIdLst>
  <p:sldIdLst>
    <p:sldId id="256" r:id="rId2"/>
    <p:sldId id="257" r:id="rId3"/>
    <p:sldId id="259" r:id="rId4"/>
    <p:sldId id="261" r:id="rId5"/>
    <p:sldId id="262" r:id="rId6"/>
    <p:sldId id="263" r:id="rId7"/>
    <p:sldId id="264" r:id="rId8"/>
    <p:sldId id="258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Šárka" initials="Š" lastIdx="0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VY_32_INOVACE_14_ČAS4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</a:t>
          </a:r>
          <a:r>
            <a:rPr lang="cs-CZ" sz="1800" smtClean="0"/>
            <a:t>: Základní škola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Šárka </a:t>
          </a:r>
          <a:r>
            <a:rPr lang="cs-CZ" sz="2000" dirty="0" err="1" smtClean="0"/>
            <a:t>Rosenbergerová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smtClean="0"/>
            <a:t>: ŽIVOT </a:t>
          </a:r>
          <a:r>
            <a:rPr lang="cs-CZ" sz="2000" dirty="0" smtClean="0"/>
            <a:t>SLOVANŮ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</a:t>
          </a:r>
          <a:r>
            <a:rPr lang="cs-CZ" sz="1800" kern="1200" smtClean="0"/>
            <a:t>: Základní škola Kolín V.,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Šárka </a:t>
          </a:r>
          <a:r>
            <a:rPr lang="cs-CZ" sz="2000" kern="1200" dirty="0" err="1" smtClean="0"/>
            <a:t>Rosenbergerová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VY_32_INOVACE_14_ČAS4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smtClean="0"/>
            <a:t>: ŽIVOT </a:t>
          </a:r>
          <a:r>
            <a:rPr lang="cs-CZ" sz="2000" kern="1200" dirty="0" smtClean="0"/>
            <a:t>SLOVANŮ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3184DB-6A96-4C46-BF78-D9A3F7605935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23B9E75-857A-434E-8C31-9DF2E217A1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167870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18FE4659-7985-49B0-AFB9-855F1780E650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18FE4659-7985-49B0-AFB9-855F1780E650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18FE4659-7985-49B0-AFB9-855F1780E650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153126750"/>
              </p:ext>
            </p:extLst>
          </p:nvPr>
        </p:nvGraphicFramePr>
        <p:xfrm>
          <a:off x="683568" y="1196752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99592" y="2611904"/>
            <a:ext cx="7772400" cy="1508760"/>
          </a:xfrm>
        </p:spPr>
        <p:txBody>
          <a:bodyPr>
            <a:normAutofit/>
          </a:bodyPr>
          <a:lstStyle/>
          <a:p>
            <a:pPr algn="l"/>
            <a:r>
              <a:rPr lang="cs-CZ" sz="1600" u="sng" dirty="0"/>
              <a:t>anotace</a:t>
            </a:r>
            <a:r>
              <a:rPr lang="cs-CZ" sz="1600" dirty="0"/>
              <a:t>: výklad s úkoly </a:t>
            </a:r>
            <a:r>
              <a:rPr lang="cs-CZ" sz="1600" dirty="0" smtClean="0"/>
              <a:t>k </a:t>
            </a:r>
            <a:r>
              <a:rPr lang="cs-CZ" sz="1600" dirty="0"/>
              <a:t>učebnici pro 4.ročník (FRAUS – SPOLEČNOST) </a:t>
            </a:r>
            <a:r>
              <a:rPr lang="cs-CZ" sz="1600" dirty="0" smtClean="0"/>
              <a:t>– příchod Slovanů na naše území, život Slovanů, Sámova říše  </a:t>
            </a:r>
            <a:endParaRPr lang="cs-CZ" sz="1600" dirty="0"/>
          </a:p>
          <a:p>
            <a:pPr algn="l"/>
            <a:endParaRPr lang="cs-CZ" sz="14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4067944" y="299695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PŘÍCHOD SLOVANŮ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období stěhování národů </a:t>
            </a:r>
          </a:p>
          <a:p>
            <a:pPr marL="182880" indent="0">
              <a:buNone/>
            </a:pPr>
            <a:r>
              <a:rPr lang="cs-CZ" dirty="0" smtClean="0"/>
              <a:t>4. – 5. století</a:t>
            </a:r>
          </a:p>
          <a:p>
            <a:pPr marL="182880" indent="0">
              <a:buNone/>
            </a:pPr>
            <a:r>
              <a:rPr lang="cs-CZ" dirty="0" smtClean="0"/>
              <a:t>na naše území přišli Slované, vystřídali Germány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068960"/>
            <a:ext cx="3319636" cy="33196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30652068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PŘÍCHOD SLOVANŮ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Jaké podmínky musela splňovat krajina, aby zajistila Slovanům </a:t>
            </a:r>
            <a:r>
              <a:rPr lang="cs-CZ" dirty="0" smtClean="0"/>
              <a:t>živobytí</a:t>
            </a:r>
            <a:r>
              <a:rPr lang="cs-CZ" dirty="0" smtClean="0"/>
              <a:t>?</a:t>
            </a:r>
          </a:p>
          <a:p>
            <a:endParaRPr lang="cs-CZ" dirty="0" smtClean="0"/>
          </a:p>
          <a:p>
            <a:r>
              <a:rPr lang="cs-CZ" u="sng" dirty="0" smtClean="0"/>
              <a:t>zdroj obživy </a:t>
            </a:r>
            <a:r>
              <a:rPr lang="cs-CZ" dirty="0" smtClean="0"/>
              <a:t> - dostatek zvěře, možnost pěstování rostlin</a:t>
            </a:r>
          </a:p>
          <a:p>
            <a:r>
              <a:rPr lang="cs-CZ" u="sng" dirty="0" smtClean="0"/>
              <a:t>zdroj vody</a:t>
            </a:r>
          </a:p>
          <a:p>
            <a:r>
              <a:rPr lang="cs-CZ" u="sng" dirty="0" smtClean="0"/>
              <a:t>možnost ochrany</a:t>
            </a:r>
            <a:r>
              <a:rPr lang="cs-CZ" dirty="0" smtClean="0"/>
              <a:t> – vyvýšené místo, přehledný terén</a:t>
            </a:r>
          </a:p>
          <a:p>
            <a:r>
              <a:rPr lang="cs-CZ" u="sng" dirty="0" smtClean="0"/>
              <a:t>dostupné obchodní spojení</a:t>
            </a:r>
            <a:r>
              <a:rPr lang="cs-CZ" dirty="0" smtClean="0"/>
              <a:t> – kupecké stezky, velká řeka</a:t>
            </a: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xmlns="" val="348107811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ŽIVOT SLOVANŮ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Co Slované potřebovali ke                svému životu</a:t>
            </a:r>
            <a:r>
              <a:rPr lang="cs-CZ" dirty="0" smtClean="0"/>
              <a:t>?</a:t>
            </a:r>
          </a:p>
          <a:p>
            <a:endParaRPr lang="cs-CZ" dirty="0" smtClean="0"/>
          </a:p>
          <a:p>
            <a:r>
              <a:rPr lang="cs-CZ" dirty="0" smtClean="0"/>
              <a:t>půdu</a:t>
            </a:r>
          </a:p>
          <a:p>
            <a:r>
              <a:rPr lang="cs-CZ" dirty="0" smtClean="0"/>
              <a:t>prameny, potoky a řeky</a:t>
            </a:r>
          </a:p>
          <a:p>
            <a:r>
              <a:rPr lang="cs-CZ" dirty="0"/>
              <a:t>železnou rudu a rudy drahých kovů</a:t>
            </a:r>
          </a:p>
          <a:p>
            <a:r>
              <a:rPr lang="cs-CZ" dirty="0" smtClean="0"/>
              <a:t>les</a:t>
            </a:r>
          </a:p>
          <a:p>
            <a:r>
              <a:rPr lang="cs-CZ" dirty="0" smtClean="0"/>
              <a:t>kůži zvířat</a:t>
            </a:r>
          </a:p>
          <a:p>
            <a:r>
              <a:rPr lang="cs-CZ" dirty="0" smtClean="0"/>
              <a:t>len a konopí</a:t>
            </a:r>
          </a:p>
          <a:p>
            <a:r>
              <a:rPr lang="cs-CZ" dirty="0" smtClean="0"/>
              <a:t>dřevo a hlínu</a:t>
            </a:r>
            <a:endParaRPr lang="cs-CZ" dirty="0"/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5796136" y="1484784"/>
            <a:ext cx="2939006" cy="22062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71527" y="4293095"/>
            <a:ext cx="3312368" cy="22156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12402991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/>
          <a:lstStyle/>
          <a:p>
            <a:r>
              <a:rPr lang="cs-CZ" dirty="0" smtClean="0"/>
              <a:t>SLOVANSKÉ OSÍDLENÍ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525963"/>
          </a:xfrm>
        </p:spPr>
        <p:txBody>
          <a:bodyPr/>
          <a:lstStyle/>
          <a:p>
            <a:r>
              <a:rPr lang="cs-CZ" dirty="0" smtClean="0"/>
              <a:t>Slované – především zemědělci – nejprve osídlili území do výšky 300m n.m.</a:t>
            </a:r>
          </a:p>
          <a:p>
            <a:pPr marL="18288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269587"/>
            <a:ext cx="6120679" cy="42832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9912125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SÁMOVA ŘÍŠE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kupec </a:t>
            </a:r>
            <a:r>
              <a:rPr lang="cs-CZ" b="1" dirty="0" smtClean="0"/>
              <a:t>Sámo </a:t>
            </a:r>
            <a:r>
              <a:rPr lang="cs-CZ" dirty="0" smtClean="0"/>
              <a:t>vedl po roce 620 povstání slovanských kmenů proti nájezdníkům</a:t>
            </a:r>
          </a:p>
          <a:p>
            <a:r>
              <a:rPr lang="cs-CZ" dirty="0" smtClean="0"/>
              <a:t>vznikla Sámova říše – </a:t>
            </a:r>
          </a:p>
          <a:p>
            <a:pPr marL="182880" indent="0">
              <a:buNone/>
            </a:pPr>
            <a:r>
              <a:rPr lang="cs-CZ" dirty="0" smtClean="0"/>
              <a:t>kmenový svaz – vyrůstala</a:t>
            </a:r>
          </a:p>
          <a:p>
            <a:pPr marL="182880" indent="0">
              <a:buNone/>
            </a:pPr>
            <a:r>
              <a:rPr lang="cs-CZ" dirty="0" smtClean="0"/>
              <a:t>opevněná hradiště</a:t>
            </a:r>
          </a:p>
          <a:p>
            <a:pPr marL="182880" indent="0"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23908" y="2996952"/>
            <a:ext cx="3009900" cy="3171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861048"/>
            <a:ext cx="3824772" cy="25625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7201829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SÁMOVA ŘÍŠE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podle této </a:t>
            </a:r>
          </a:p>
          <a:p>
            <a:pPr marL="182880" indent="0">
              <a:buNone/>
            </a:pPr>
            <a:r>
              <a:rPr lang="cs-CZ" dirty="0" smtClean="0"/>
              <a:t>mamky zkus</a:t>
            </a:r>
          </a:p>
          <a:p>
            <a:pPr marL="182880" indent="0">
              <a:buNone/>
            </a:pPr>
            <a:r>
              <a:rPr lang="cs-CZ" dirty="0" smtClean="0"/>
              <a:t>popsat, kde se</a:t>
            </a:r>
          </a:p>
          <a:p>
            <a:pPr marL="182880" indent="0">
              <a:buNone/>
            </a:pPr>
            <a:r>
              <a:rPr lang="cs-CZ" dirty="0" smtClean="0"/>
              <a:t>rozkládala</a:t>
            </a:r>
          </a:p>
          <a:p>
            <a:pPr marL="182880" indent="0">
              <a:buNone/>
            </a:pPr>
            <a:r>
              <a:rPr lang="cs-CZ" dirty="0" smtClean="0"/>
              <a:t>Sámova říše</a:t>
            </a:r>
          </a:p>
          <a:p>
            <a:pPr marL="182880" indent="0">
              <a:buNone/>
            </a:pPr>
            <a:endParaRPr lang="cs-CZ" dirty="0"/>
          </a:p>
          <a:p>
            <a:r>
              <a:rPr lang="cs-CZ" dirty="0" smtClean="0"/>
              <a:t>po Sámově</a:t>
            </a:r>
          </a:p>
          <a:p>
            <a:pPr marL="182880" indent="0">
              <a:buNone/>
            </a:pPr>
            <a:r>
              <a:rPr lang="cs-CZ" dirty="0" smtClean="0"/>
              <a:t>smrti se jeho</a:t>
            </a:r>
          </a:p>
          <a:p>
            <a:pPr marL="182880" indent="0">
              <a:buNone/>
            </a:pPr>
            <a:r>
              <a:rPr lang="cs-CZ" dirty="0" smtClean="0"/>
              <a:t>říše rozpadla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13591" y="1700808"/>
            <a:ext cx="4789369" cy="46805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8278742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88640"/>
            <a:ext cx="8352928" cy="66941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u="sng" dirty="0" smtClean="0"/>
              <a:t>Citace</a:t>
            </a:r>
            <a:r>
              <a:rPr lang="cs-CZ" sz="1100" dirty="0" smtClean="0"/>
              <a:t>: obr. Slované: </a:t>
            </a:r>
            <a:r>
              <a:rPr lang="cs-CZ" sz="1100" i="1" dirty="0"/>
              <a:t>obesity-news.cz</a:t>
            </a:r>
            <a:r>
              <a:rPr lang="cs-CZ" sz="1100" dirty="0"/>
              <a:t> [online]. [cit. 25.12.2012]. Dostupný na WWW: http://www.google.cz/imgres?hl=cs&amp;client=firefox-a&amp;hs=3Tj&amp;sa=X&amp;tbo=d&amp;rls=org.mozilla:cs:official&amp;channel=np&amp;biw=1366&amp;bih=638&amp;tbm=isch&amp;tbnid=Yoioe9784-L27M:&amp;imgrefurl=http://www.obesity-news.cz/%3Fid%3D53&amp;docid=MGb8_iKKJMfL1M&amp;imgurl=http://www.obesity-news.cz/pics/slovane.jpg&amp;w=220&amp;h=220&amp;ei=qz_ZUM_GEYSptAae2IDoCQ&amp;zoom=1&amp;iact=hc&amp;vpx=4&amp;vpy=132&amp;dur=133&amp;hovh=176&amp;hovw=176&amp;tx=124&amp;ty=70&amp;sig=105742126178767673350&amp;page=1&amp;tbnh=131&amp;tbnw=145&amp;start=0&amp;ndsp=23&amp;ved=1t:429,r:0,s:0,i:88 </a:t>
            </a:r>
            <a:r>
              <a:rPr lang="cs-CZ" sz="1100" dirty="0" smtClean="0"/>
              <a:t>                                                                                                          obr. Len: </a:t>
            </a:r>
            <a:r>
              <a:rPr lang="cs-CZ" sz="1100" i="1" dirty="0"/>
              <a:t>agroweb.cz</a:t>
            </a:r>
            <a:r>
              <a:rPr lang="cs-CZ" sz="1100" dirty="0"/>
              <a:t> [online]. [cit. 25.12.2012]. Dostupný na WWW: http://www.google.cz/imgres?hl=cs&amp;client=firefox-a&amp;hs=4Ik&amp;sa=X&amp;tbo=d&amp;rls=org.mozilla:cs:official&amp;channel=np&amp;biw=1366&amp;bih=638&amp;tbm=isch&amp;tbnid=RRFbzwHc9fbr9M:&amp;imgrefurl=http://www.agroweb.cz/Len-pradny-pomalu-mizi-z-poli__s43x28744.html&amp;docid=iIjJPwMsGrdZLM&amp;imgurl=http://www.agroweb.cz/files/image/ur04lenIfoto2%28dab%29_750x563.JPG&amp;w=750&amp;h=563&amp;ei=BkzZUKHlLYfTsgbblICYBA&amp;zoom=1&amp;iact=hc&amp;vpx=402&amp;vpy=162&amp;dur=8050&amp;hovh=194&amp;hovw=259&amp;tx=117&amp;ty=102&amp;sig=105742126178767673350&amp;page=1&amp;tbnh=138&amp;tbnw=190&amp;start=0&amp;ndsp=23&amp;ved=1t:429,r:3,s:0,i:124 </a:t>
            </a:r>
            <a:r>
              <a:rPr lang="cs-CZ" sz="1100" dirty="0" smtClean="0"/>
              <a:t>                                                                                                        obr. Konopí: </a:t>
            </a:r>
            <a:r>
              <a:rPr lang="cs-CZ" sz="1100" i="1" dirty="0"/>
              <a:t>nejzahradnictvi.cz</a:t>
            </a:r>
            <a:r>
              <a:rPr lang="cs-CZ" sz="1100" dirty="0"/>
              <a:t> [online]. [cit. 25.12.2012]. Dostupný na WWW: http://www.google.cz/imgres?hl=cs&amp;client=firefox-a&amp;hs=504&amp;sa=X&amp;tbo=d&amp;rls=org.mozilla:cs:official&amp;channel=np&amp;biw=1366&amp;bih=638&amp;tbm=isch&amp;tbnid=gPSK8jMGXyVnJM:&amp;imgrefurl=http://www.nejzahradnictvi.cz/oborove-clanky/vyuziti-konopi/&amp;docid=VaYsZNhgBMakZM&amp;imgurl=http://www.nejzahradnictvi.cz/data/clanky/max/vyuziti-konopi1.jpg&amp;w=450&amp;h=301&amp;ei=rkzZUJ3RCYfMsgaz4IGwDg&amp;zoom=1&amp;iact=hc&amp;vpx=735&amp;vpy=324&amp;dur=8685&amp;hovh=184&amp;hovw=275&amp;tx=163&amp;ty=124&amp;sig=105742126178767673350&amp;page=1&amp;tbnh=133&amp;tbnw=188&amp;start=0&amp;ndsp=21&amp;ved=1t:429,r:11,s:0,i:161 </a:t>
            </a:r>
            <a:r>
              <a:rPr lang="cs-CZ" sz="1100" dirty="0" smtClean="0"/>
              <a:t>                                                                                                               obr. </a:t>
            </a:r>
            <a:r>
              <a:rPr lang="cs-CZ" sz="1100" dirty="0" err="1" smtClean="0"/>
              <a:t>Polozemnice</a:t>
            </a:r>
            <a:r>
              <a:rPr lang="cs-CZ" sz="1100" dirty="0" smtClean="0"/>
              <a:t>: </a:t>
            </a:r>
            <a:r>
              <a:rPr lang="it-IT" sz="1100" i="1" dirty="0"/>
              <a:t>slovane.ic.cz</a:t>
            </a:r>
            <a:r>
              <a:rPr lang="it-IT" sz="1100" dirty="0"/>
              <a:t> [online]. [cit. 25.12.2012]. Dostupný na WWW: http://www.google.cz/imgres?hl=cs&amp;client=firefox-a&amp;hs=TuP&amp;sa=X&amp;tbo=d&amp;rls=org.mozilla:cs:official&amp;channel=np&amp;biw=1366&amp;bih=638&amp;tbm=isch&amp;tbnid=W7FOJEqQcgIsBM:&amp;imgrefurl=http://slovane.ic.cz/slovane/stari_slovane/jak_zili.htm&amp;docid=Ke4xChJyK0Mg1M&amp;imgurl=http://slovane.ic.cz/slovane/stari_slovane/chata_sl.jpg&amp;w=493&amp;h=345&amp;ei=ElDZUN3dE8PetAat8oGwBA&amp;zoom=1&amp;iact=hc&amp;vpx=758&amp;vpy=242&amp;dur=1871&amp;hovh=188&amp;hovw=268&amp;tx=162&amp;ty=107&amp;sig=105742126178767673350&amp;page=2&amp;tbnh=147&amp;tbnw=210&amp;start=20&amp;ndsp=27&amp;ved=1t:429,r:38,s:0,i:208 </a:t>
            </a:r>
            <a:r>
              <a:rPr lang="cs-CZ" sz="1100" dirty="0" smtClean="0"/>
              <a:t>                                                        obr. Sámo: </a:t>
            </a:r>
            <a:r>
              <a:rPr lang="cs-CZ" sz="1100" i="1" dirty="0"/>
              <a:t>geocaching.com</a:t>
            </a:r>
            <a:r>
              <a:rPr lang="cs-CZ" sz="1100" dirty="0"/>
              <a:t> [online]. [cit. 25.12.2012]. Dostupný na WWW: http://www.google.cz/imgres?hl=cs&amp;client=firefox-a&amp;hs=M7Q&amp;sa=X&amp;tbo=d&amp;rls=org.mozilla:cs:official&amp;channel=np&amp;biw=1366&amp;bih=638&amp;tbm=isch&amp;tbnid=O8dk2jJAPetRtM:&amp;imgrefurl=http://lidstvo.blog.cz/1203/samova-rise&amp;docid=PqoWPohQihkr3M&amp;imgurl=http://nd05.jxs.cz/489/940/7129183ce4_84559908_o2.jpg&amp;w=316&amp;h=333&amp;ei=NWLZUOKLKMnEtQaFvoDwDg&amp;zoom=1&amp;iact=hc&amp;vpx=1028&amp;vpy=114&amp;dur=138&amp;hovh=230&amp;hovw=219&amp;tx=146&amp;ty=125&amp;sig=105742126178767673350&amp;page=1&amp;tbnh=150&amp;tbnw=143&amp;start=0&amp;ndsp=23&amp;ved=1t:429,r:6,s:0,i:106 </a:t>
            </a:r>
          </a:p>
        </p:txBody>
      </p:sp>
    </p:spTree>
    <p:extLst>
      <p:ext uri="{BB962C8B-B14F-4D97-AF65-F5344CB8AC3E}">
        <p14:creationId xmlns:p14="http://schemas.microsoft.com/office/powerpoint/2010/main" xmlns="" val="190821931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378768"/>
            <a:ext cx="8208912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Obr. Mapka Sámovy říše: </a:t>
            </a:r>
            <a:r>
              <a:rPr lang="pt-BR" sz="1100" i="1" dirty="0"/>
              <a:t>dipity.com</a:t>
            </a:r>
            <a:r>
              <a:rPr lang="pt-BR" sz="1100" dirty="0"/>
              <a:t> [online]. [cit. 25.12.2012]. Dostupný na WWW: http://www.google.cz/imgres?hl=cs&amp;client=firefox-a&amp;hs=M7Q&amp;sa=X&amp;tbo=d&amp;rls=org.mozilla:cs:official&amp;channel=np&amp;biw=1366&amp;bih=638&amp;tbm=isch&amp;tbnid=PVVdSlaAjZG6DM:&amp;imgrefurl=http://www.dipity.com/AdamGre/D-jiny-narod/&amp;docid=Kc58P6k_QMW9CM&amp;imgurl=http://cdn.dipity.com/uploads/events/00b8c1438f58349d32d600f61a6f6e2f_1M.png&amp;w=440&amp;h=430&amp;ei=NWLZUOKLKMnEtQaFvoDwDg&amp;zoom=1&amp;iact=hc&amp;vpx=428&amp;vpy=303&amp;dur=707&amp;hovh=222&amp;hovw=227&amp;tx=102&amp;ty=111&amp;sig=105742126178767673350&amp;page=1&amp;tbnh=128&amp;tbnw=131&amp;start=0&amp;ndsp=23&amp;ved=1t:429,r:18,s:0,i:142 </a:t>
            </a:r>
            <a:r>
              <a:rPr lang="cs-CZ" sz="1100" dirty="0" smtClean="0"/>
              <a:t>                                                                                                 obr. Hradiště: </a:t>
            </a:r>
            <a:r>
              <a:rPr lang="cs-CZ" sz="1100" i="1" dirty="0"/>
              <a:t>kudyznudy.cz</a:t>
            </a:r>
            <a:r>
              <a:rPr lang="cs-CZ" sz="1100" dirty="0"/>
              <a:t> [online]. [cit. 25.12.2012]. Dostupný na WWW: http://www.google.cz/imgres?hl=cs&amp;client=firefox-a&amp;hs=m7l&amp;sa=X&amp;tbo=d&amp;rls=org.mozilla:cs:official&amp;channel=np&amp;biw=1366&amp;bih=638&amp;tbm=isch&amp;tbnid=JohcJ0uqq8ubzM:&amp;imgrefurl=http://www.kudyznudy.cz/Cestovani-po-CR/Regiony-CR/Severni-Morava-a-Slezsko/Tesinske-Slezsko.aspx%3Fpage%3D2&amp;docid=TO2eJ1PRlrcWrM&amp;imgurl=http://www.kudyznudy.cz/getmedia/7f85ae70-687a-4f38-ba27-42a3df11c4b9/10-Archeopark-Chotebuz.jpg.aspx%253Fwidth%253D600%2526height%253D402%2526crop%253D1&amp;w=600&amp;h=402&amp;ei=UmfZUMjfG87FswaYuYG4Ag&amp;zoom=1&amp;iact=hc&amp;vpx=4&amp;vpy=341&amp;dur=9302&amp;hovh=184&amp;hovw=274&amp;tx=156&amp;ty=145&amp;sig=105742126178767673350&amp;page=1&amp;tbnh=132&amp;tbnw=195&amp;start=0&amp;ndsp=18&amp;ved=1t:429,r:12,s:0,i:124 </a:t>
            </a:r>
          </a:p>
        </p:txBody>
      </p:sp>
    </p:spTree>
    <p:extLst>
      <p:ext uri="{BB962C8B-B14F-4D97-AF65-F5344CB8AC3E}">
        <p14:creationId xmlns:p14="http://schemas.microsoft.com/office/powerpoint/2010/main" xmlns="" val="369274822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216</TotalTime>
  <Words>392</Words>
  <Application>Microsoft Office PowerPoint</Application>
  <PresentationFormat>Předvádění na obrazovce (4:3)</PresentationFormat>
  <Paragraphs>46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Carnival</vt:lpstr>
      <vt:lpstr>Snímek 1</vt:lpstr>
      <vt:lpstr>PŘÍCHOD SLOVANŮ</vt:lpstr>
      <vt:lpstr>PŘÍCHOD SLOVANŮ</vt:lpstr>
      <vt:lpstr>ŽIVOT SLOVANŮ</vt:lpstr>
      <vt:lpstr>SLOVANSKÉ OSÍDLENÍ</vt:lpstr>
      <vt:lpstr>SÁMOVA ŘÍŠE</vt:lpstr>
      <vt:lpstr>SÁMOVA ŘÍŠE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</dc:creator>
  <cp:lastModifiedBy>Dum</cp:lastModifiedBy>
  <cp:revision>51</cp:revision>
  <dcterms:created xsi:type="dcterms:W3CDTF">2012-12-25T05:30:13Z</dcterms:created>
  <dcterms:modified xsi:type="dcterms:W3CDTF">2013-10-01T20:09:31Z</dcterms:modified>
</cp:coreProperties>
</file>