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Vlastnosti sčítání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Matematika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23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368938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013176"/>
            <a:ext cx="6768752" cy="131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6" y="332656"/>
            <a:ext cx="81518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16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5. ROČNÍKU</a:t>
            </a:r>
          </a:p>
          <a:p>
            <a:r>
              <a:rPr lang="cs-CZ" dirty="0" smtClean="0"/>
              <a:t>SLOUŽÍ K VÝKLADU NOVÉHO UČIVA </a:t>
            </a:r>
          </a:p>
          <a:p>
            <a:r>
              <a:rPr lang="cs-CZ" dirty="0" smtClean="0"/>
              <a:t>URČENO PRO POUŽITÍ NA INTERAKTIVNÍ TABULI</a:t>
            </a:r>
          </a:p>
          <a:p>
            <a:r>
              <a:rPr lang="cs-CZ" dirty="0" smtClean="0"/>
              <a:t>ŽÁCI SE SEZNÁMÍ S VLASTNOSTMI SČÍTÁNÍ A NA JEDNODUCHÝCH PŘÍKLADECH SI JE HNED PROCVIČÍ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173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Záměna sčítanců - komutativnost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1117583"/>
          </a:xfrm>
        </p:spPr>
        <p:txBody>
          <a:bodyPr/>
          <a:lstStyle/>
          <a:p>
            <a:r>
              <a:rPr lang="cs-CZ" dirty="0" smtClean="0"/>
              <a:t>Změníme-li pořadí sčítanců, součet se nezmění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3284984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+ 2 = 2 + 3 = 5</a:t>
            </a:r>
            <a:endParaRPr lang="cs-CZ" dirty="0"/>
          </a:p>
        </p:txBody>
      </p:sp>
      <p:pic>
        <p:nvPicPr>
          <p:cNvPr id="2050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877445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181" y="3803342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043" y="3779657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193" y="3886717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208" y="3877445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27300" y="3835741"/>
            <a:ext cx="1080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+</a:t>
            </a:r>
            <a:endParaRPr lang="cs-CZ" sz="6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884368" y="3835740"/>
            <a:ext cx="1008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=</a:t>
            </a:r>
            <a:endParaRPr lang="cs-CZ" sz="6000" dirty="0"/>
          </a:p>
        </p:txBody>
      </p:sp>
      <p:pic>
        <p:nvPicPr>
          <p:cNvPr id="14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5278074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278074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15" y="5270749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316" y="5265919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hfukalova\AppData\Local\Microsoft\Windows\Temporary Internet Files\Content.IE5\D73K9JGR\MC90043691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278074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43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8 -0.07777 L 0.12118 -0.03148 C 0.14514 -0.02129 0.18246 -0.01226 0.22118 -0.00717 C 0.26562 -0.00138 0.30139 -0.00115 0.32656 -0.00509 L 0.44722 -0.02106 " pathEditMode="relative" rAng="-5069148" ptsTypes="FffFF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a porovnej výsledky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5938821" cy="306179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18 + 20 =                   20 + 18 = </a:t>
            </a:r>
          </a:p>
          <a:p>
            <a:r>
              <a:rPr lang="cs-CZ" sz="2400" dirty="0" smtClean="0"/>
              <a:t>13 + 15 =                   15 + 13 =</a:t>
            </a:r>
          </a:p>
          <a:p>
            <a:r>
              <a:rPr lang="cs-CZ" sz="2400" dirty="0" smtClean="0"/>
              <a:t>120 + 8 =                   8 + 120 = </a:t>
            </a:r>
          </a:p>
          <a:p>
            <a:r>
              <a:rPr lang="cs-CZ" sz="2400" dirty="0" smtClean="0"/>
              <a:t>30 + 25 =                   25 + 30 = </a:t>
            </a:r>
          </a:p>
          <a:p>
            <a:r>
              <a:rPr lang="cs-CZ" sz="2400" dirty="0" smtClean="0"/>
              <a:t>266 + 14 =                 14 + 266=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2446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/>
              <a:t>Sdružování sčítanců - asociativnost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973567"/>
          </a:xfrm>
        </p:spPr>
        <p:txBody>
          <a:bodyPr/>
          <a:lstStyle/>
          <a:p>
            <a:r>
              <a:rPr lang="cs-CZ" dirty="0" smtClean="0"/>
              <a:t>Máme-li více než dva sčítance, můžeme je libovolně sdružovat do závorek, výsledek se tím nezmění a my můžeme počítat výhodněji.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321297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+ 7 + 4 = (6 + 4) + 7 = 10 + 7 = 17 </a:t>
            </a:r>
            <a:endParaRPr lang="cs-CZ" dirty="0"/>
          </a:p>
        </p:txBody>
      </p:sp>
      <p:pic>
        <p:nvPicPr>
          <p:cNvPr id="3076" name="Picture 4" descr="C:\Users\hfukalova\AppData\Local\Microsoft\Windows\Temporary Internet Files\Content.IE5\1ZRTETNF\MC90043632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17032"/>
            <a:ext cx="2657450" cy="26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393305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</a:t>
            </a:r>
            <a:endParaRPr lang="cs-CZ" sz="2800" dirty="0"/>
          </a:p>
        </p:txBody>
      </p:sp>
      <p:pic>
        <p:nvPicPr>
          <p:cNvPr id="3077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765964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852" y="3989551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038" y="4821383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511" y="3989551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233" y="4821383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2222" y="4812934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975" y="55806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636" y="55806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989" y="55806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858" y="5605685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822" y="4765964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989" y="4765964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812934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792" y="4003406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220" y="402948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863" y="402948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" descr="C:\Users\hfukalova\AppData\Local\Microsoft\Windows\Temporary Internet Files\Content.IE5\CR6GNU6M\MC90043639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2948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674205" y="4029489"/>
            <a:ext cx="290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702511" y="4752111"/>
            <a:ext cx="324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702511" y="5605685"/>
            <a:ext cx="324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699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23 -0.00857 L -0.38316 0.0229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157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59259E-6 L -0.41476 0.064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47" y="324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48559 0.1136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88" y="567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-0.50868 0.0821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34" y="409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51841 0.05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20" y="252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-0.56545 0.087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81" y="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46285 -0.081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-405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51441 -0.0391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29" y="-196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2222E-6 L -0.53802 -0.105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530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-0.59167 -0.0391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83" y="-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Počítej výhodně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5578781" cy="4051437"/>
          </a:xfrm>
        </p:spPr>
        <p:txBody>
          <a:bodyPr/>
          <a:lstStyle/>
          <a:p>
            <a:r>
              <a:rPr lang="cs-CZ" dirty="0" smtClean="0"/>
              <a:t>36 + 12 + 8 = (     +     ) +     =</a:t>
            </a:r>
          </a:p>
          <a:p>
            <a:r>
              <a:rPr lang="cs-CZ" dirty="0" smtClean="0"/>
              <a:t>230 + 506 + 70 = (     +      ) +     =</a:t>
            </a:r>
          </a:p>
          <a:p>
            <a:r>
              <a:rPr lang="cs-CZ" dirty="0" smtClean="0"/>
              <a:t>127 + 34 + 43 = (     +     ) +      =</a:t>
            </a:r>
          </a:p>
          <a:p>
            <a:r>
              <a:rPr lang="cs-CZ" dirty="0" smtClean="0"/>
              <a:t>14 + 21 + 19  = (     +     ) +      =</a:t>
            </a:r>
          </a:p>
          <a:p>
            <a:r>
              <a:rPr lang="cs-CZ" dirty="0" smtClean="0"/>
              <a:t>18 +92 + 8 = (     +     ) +     =</a:t>
            </a:r>
          </a:p>
          <a:p>
            <a:r>
              <a:rPr lang="cs-CZ" dirty="0" smtClean="0"/>
              <a:t>645 + 245+ 158 = (     +     ) +     =</a:t>
            </a:r>
          </a:p>
          <a:p>
            <a:r>
              <a:rPr lang="cs-CZ" dirty="0" smtClean="0"/>
              <a:t>48 + 12 + 40 = (     +     ) +     =</a:t>
            </a:r>
          </a:p>
          <a:p>
            <a:r>
              <a:rPr lang="cs-CZ" dirty="0" smtClean="0"/>
              <a:t>75 + 38 + 25 = (     +     )+     =</a:t>
            </a:r>
          </a:p>
          <a:p>
            <a:r>
              <a:rPr lang="cs-CZ" dirty="0"/>
              <a:t>3</a:t>
            </a:r>
            <a:r>
              <a:rPr lang="cs-CZ" dirty="0" smtClean="0"/>
              <a:t>4 + 66 + 16 = (     +     )+     =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64288" y="206084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56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64288" y="2384013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806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64288" y="286494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64288" y="328795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54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4262" y="3696807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118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64262" y="408108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1058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64288" y="445041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64314" y="4787130"/>
            <a:ext cx="64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138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64314" y="5178031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648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Přičítání nuly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1045575"/>
          </a:xfrm>
        </p:spPr>
        <p:txBody>
          <a:bodyPr/>
          <a:lstStyle/>
          <a:p>
            <a:r>
              <a:rPr lang="cs-CZ" dirty="0" smtClean="0"/>
              <a:t>Přičteme-li k přirozenému číslu 0, číslo se nezmění.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299695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 + 0 = 0 + 4 = 4</a:t>
            </a:r>
            <a:endParaRPr lang="cs-CZ" dirty="0"/>
          </a:p>
        </p:txBody>
      </p:sp>
      <p:pic>
        <p:nvPicPr>
          <p:cNvPr id="4098" name="Picture 2" descr="C:\Users\hfukalova\AppData\Local\Microsoft\Windows\Temporary Internet Files\Content.IE5\HCYGOXSD\MC900301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501008"/>
            <a:ext cx="1800200" cy="310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fukalova\AppData\Local\Microsoft\Windows\Temporary Internet Files\Content.IE5\MV2W216J\MC9000272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3717032"/>
            <a:ext cx="229566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hfukalova\AppData\Local\Microsoft\Windows\Temporary Internet Files\Content.IE5\MV2W216J\MC9000272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89679"/>
            <a:ext cx="229566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fukalova\AppData\Local\Microsoft\Windows\Temporary Internet Files\Content.IE5\CR6GNU6M\MC90043690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338" y="4788556"/>
            <a:ext cx="794534" cy="79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hfukalova\AppData\Local\Microsoft\Windows\Temporary Internet Files\Content.IE5\CR6GNU6M\MC90043690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09" y="3861638"/>
            <a:ext cx="794534" cy="79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hfukalova\AppData\Local\Microsoft\Windows\Temporary Internet Files\Content.IE5\CR6GNU6M\MC90043690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720" y="3889679"/>
            <a:ext cx="794534" cy="79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hfukalova\AppData\Local\Microsoft\Windows\Temporary Internet Files\Content.IE5\CR6GNU6M\MC90043690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655208"/>
            <a:ext cx="794534" cy="79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24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0.2717 0.057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76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0.23958 0.1479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7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17309 0.1680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1533 0.016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MATERIÁLU BYLY POUŽITY OBRÁZKY Z GALERIE KLIPAR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535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134</TotalTime>
  <Words>295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Summer</vt:lpstr>
      <vt:lpstr>Vlastnosti sčítání</vt:lpstr>
      <vt:lpstr>Prezentace aplikace PowerPoint</vt:lpstr>
      <vt:lpstr>ANOTACE</vt:lpstr>
      <vt:lpstr>Záměna sčítanců - komutativnost</vt:lpstr>
      <vt:lpstr>Vypočítej a porovnej výsledky</vt:lpstr>
      <vt:lpstr>Sdružování sčítanců - asociativnost</vt:lpstr>
      <vt:lpstr>Počítej výhodně</vt:lpstr>
      <vt:lpstr>Přičítání nuly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Vlastnosti sčítání</dc:title>
  <dc:creator>Fukalová Hana</dc:creator>
  <cp:lastModifiedBy>Fukalová Hana</cp:lastModifiedBy>
  <cp:revision>8</cp:revision>
  <dcterms:created xsi:type="dcterms:W3CDTF">2013-10-01T17:44:45Z</dcterms:created>
  <dcterms:modified xsi:type="dcterms:W3CDTF">2013-10-01T20:11:01Z</dcterms:modified>
</cp:coreProperties>
</file>