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6" r:id="rId2"/>
    <p:sldId id="375" r:id="rId3"/>
    <p:sldId id="376" r:id="rId4"/>
    <p:sldId id="377" r:id="rId5"/>
    <p:sldId id="378" r:id="rId6"/>
    <p:sldId id="379" r:id="rId7"/>
    <p:sldId id="380" r:id="rId8"/>
    <p:sldId id="381" r:id="rId9"/>
    <p:sldId id="382" r:id="rId10"/>
    <p:sldId id="383" r:id="rId11"/>
    <p:sldId id="384" r:id="rId12"/>
    <p:sldId id="385" r:id="rId13"/>
    <p:sldId id="386" r:id="rId14"/>
    <p:sldId id="374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924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872963F-32DB-41CE-AEA6-DEF8B060FA72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D47FEF4-4F0C-42EE-9F3C-252DB1979D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25749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3CADF25-3B14-4A17-8807-8BC158852D18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714635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3CADF25-3B14-4A17-8807-8BC158852D18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836721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3CADF25-3B14-4A17-8807-8BC158852D18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408558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3CADF25-3B14-4A17-8807-8BC158852D18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66932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93542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02777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5127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41189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84692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00158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51811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10748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27401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5860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11345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7EE50B-31CC-4008-BE7C-D77C95E89B2B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70521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OrangeBloss_wb.jpg" TargetMode="External"/><Relationship Id="rId13" Type="http://schemas.openxmlformats.org/officeDocument/2006/relationships/hyperlink" Target="http://commons.wikimedia.org/wiki/File:Fernando_Alonso_2009_Australia.jpg" TargetMode="External"/><Relationship Id="rId18" Type="http://schemas.openxmlformats.org/officeDocument/2006/relationships/hyperlink" Target="http://commons.wikimedia.org/wiki/File:Almoina_abril.jpg" TargetMode="External"/><Relationship Id="rId3" Type="http://schemas.openxmlformats.org/officeDocument/2006/relationships/hyperlink" Target="http://cs.wikipedia.org/wiki/Soubor:Escudo_de_Espa%C3%B1a_(mazonado).svg" TargetMode="External"/><Relationship Id="rId7" Type="http://schemas.openxmlformats.org/officeDocument/2006/relationships/hyperlink" Target="http://cs.wikipedia.org/wiki/Soubor:Valle_del_Ebro.jpg" TargetMode="External"/><Relationship Id="rId12" Type="http://schemas.openxmlformats.org/officeDocument/2006/relationships/hyperlink" Target="http://cs.wikipedia.org/wiki/Soubor:Antonio_Banderas_KVIFF.jpg" TargetMode="External"/><Relationship Id="rId17" Type="http://schemas.openxmlformats.org/officeDocument/2006/relationships/hyperlink" Target="http://cs.wikipedia.org/wiki/Soubor:SantaMariaDelMar_9257.jpg" TargetMode="External"/><Relationship Id="rId2" Type="http://schemas.openxmlformats.org/officeDocument/2006/relationships/hyperlink" Target="http://cs.wikipedia.org/wiki/Soubor:Flag_of_Spain.svg" TargetMode="External"/><Relationship Id="rId16" Type="http://schemas.openxmlformats.org/officeDocument/2006/relationships/hyperlink" Target="http://cs.wikipedia.org/wiki/Soubor:Toroencorrida.JPG" TargetMode="External"/><Relationship Id="rId20" Type="http://schemas.openxmlformats.org/officeDocument/2006/relationships/hyperlink" Target="http://cs.wikipedia.org/wiki/Soubor:Belen_maya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Spain.png" TargetMode="External"/><Relationship Id="rId11" Type="http://schemas.openxmlformats.org/officeDocument/2006/relationships/hyperlink" Target="http://cs.wikipedia.org/wiki/Soubor:Iker_Casillas_2012.jpg" TargetMode="External"/><Relationship Id="rId5" Type="http://schemas.openxmlformats.org/officeDocument/2006/relationships/hyperlink" Target="http://cs.wikipedia.org/wiki/Soubor:EU_location_ESP.png" TargetMode="External"/><Relationship Id="rId15" Type="http://schemas.openxmlformats.org/officeDocument/2006/relationships/hyperlink" Target="http://cs.wikipedia.org/wiki/Soubor:Alonso_Canadian_GP_2010.jpg" TargetMode="External"/><Relationship Id="rId10" Type="http://schemas.openxmlformats.org/officeDocument/2006/relationships/hyperlink" Target="http://cs.wikipedia.org/wiki/Soubor:Barcelona_Dockside_Arial_sho.jpg" TargetMode="External"/><Relationship Id="rId19" Type="http://schemas.openxmlformats.org/officeDocument/2006/relationships/hyperlink" Target="http://commons.wikimedia.org/wiki/File:Iglesia_Parroquial_de_Santa_B%C3%A1rbara_(Madrid)_03.jpg" TargetMode="External"/><Relationship Id="rId4" Type="http://schemas.openxmlformats.org/officeDocument/2006/relationships/hyperlink" Target="http://cs.wikipedia.org/wiki/Soubor:Juan_Carlos_da_Espanha.jpg" TargetMode="External"/><Relationship Id="rId9" Type="http://schemas.openxmlformats.org/officeDocument/2006/relationships/hyperlink" Target="http://cs.wikipedia.org/wiki/Soubor:Seat_Leon_1P_FR_Candywei%C3%9F.JPG" TargetMode="External"/><Relationship Id="rId14" Type="http://schemas.openxmlformats.org/officeDocument/2006/relationships/hyperlink" Target="http://commons.wikimedia.org/wiki/File:Cristiano_(1)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Španělsko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Učivo 8. ročníku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41360280"/>
              </p:ext>
            </p:extLst>
          </p:nvPr>
        </p:nvGraphicFramePr>
        <p:xfrm>
          <a:off x="539552" y="404664"/>
          <a:ext cx="7848872" cy="1854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25125"/>
                <a:gridCol w="562374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škola Kolín V., Mnichovická 62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</a:t>
                      </a:r>
                      <a:r>
                        <a:rPr lang="cs-CZ" baseline="0" dirty="0" smtClean="0"/>
                        <a:t> Vladimír Zeman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10.1.2013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VY_32_INOVACE_01_Z8_Španělsko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mtClean="0"/>
                        <a:t>Španělsko</a:t>
                      </a: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5157192"/>
            <a:ext cx="5407152" cy="104546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1177381" y="4437112"/>
            <a:ext cx="68407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Anotace: Materiál je připraven jako materiál pro sdílení ve školní síti pro samostudium nebo pro prezentaci na projektoru.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6582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Soubor:Flag of Spain.sv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799384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663952" y="2143116"/>
            <a:ext cx="6480048" cy="2301240"/>
          </a:xfrm>
        </p:spPr>
        <p:txBody>
          <a:bodyPr/>
          <a:lstStyle/>
          <a:p>
            <a:pPr algn="ctr"/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Španělsko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9236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Základní informace o státu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Leží v jihozápadní Evropě</a:t>
            </a:r>
          </a:p>
          <a:p>
            <a:r>
              <a:rPr lang="cs-CZ" dirty="0" smtClean="0"/>
              <a:t>Leží na Pyrenejském poloostrově</a:t>
            </a:r>
          </a:p>
          <a:p>
            <a:r>
              <a:rPr lang="cs-CZ" dirty="0" smtClean="0"/>
              <a:t>Sousední státy: Portugalsko, Francie, Andora, Gibraltar </a:t>
            </a:r>
          </a:p>
          <a:p>
            <a:r>
              <a:rPr lang="cs-CZ" dirty="0" smtClean="0"/>
              <a:t>Španělsku patří také ostrovy Baleáry – </a:t>
            </a:r>
          </a:p>
          <a:p>
            <a:pPr>
              <a:buNone/>
            </a:pPr>
            <a:r>
              <a:rPr lang="cs-CZ" dirty="0" smtClean="0"/>
              <a:t>    Mallorca, Kanárské ostrovy</a:t>
            </a:r>
          </a:p>
          <a:p>
            <a:pPr>
              <a:buNone/>
            </a:pPr>
            <a:r>
              <a:rPr lang="cs-CZ" dirty="0" smtClean="0"/>
              <a:t>    a Ibiza.</a:t>
            </a:r>
          </a:p>
          <a:p>
            <a:pPr>
              <a:buNone/>
            </a:pPr>
            <a:endParaRPr lang="cs-CZ" dirty="0" smtClean="0"/>
          </a:p>
        </p:txBody>
      </p:sp>
      <p:pic>
        <p:nvPicPr>
          <p:cNvPr id="16386" name="Picture 2" descr="http://dynastie.ic.cz/pictures/spanelsko/znak_esp.gif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971804" y="4005064"/>
            <a:ext cx="2624137" cy="262413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258363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Základní informace o státu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5698976" cy="4857403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Hlavní město Madrid</a:t>
            </a:r>
          </a:p>
          <a:p>
            <a:r>
              <a:rPr lang="cs-CZ" dirty="0" smtClean="0"/>
              <a:t>Státní zřízení: parlamentní monarchie</a:t>
            </a:r>
          </a:p>
          <a:p>
            <a:r>
              <a:rPr lang="cs-CZ" dirty="0" smtClean="0"/>
              <a:t>Král Juan Carlos I.</a:t>
            </a:r>
          </a:p>
          <a:p>
            <a:r>
              <a:rPr lang="cs-CZ" dirty="0" smtClean="0"/>
              <a:t> Rozloha: 504 782 km²</a:t>
            </a:r>
          </a:p>
          <a:p>
            <a:r>
              <a:rPr lang="cs-CZ" dirty="0" smtClean="0"/>
              <a:t>Počet obyvatel: 46 717 000 (2008)</a:t>
            </a:r>
          </a:p>
          <a:p>
            <a:r>
              <a:rPr lang="cs-CZ" dirty="0" smtClean="0"/>
              <a:t>Hustota obyvatel: 88 obyvatel na km²</a:t>
            </a:r>
          </a:p>
          <a:p>
            <a:r>
              <a:rPr lang="cs-CZ" dirty="0" smtClean="0"/>
              <a:t>Náboženství: (římsko-katolické 83%) 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8184" y="1124744"/>
            <a:ext cx="2592790" cy="44084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20317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Národnost, jazyk, měna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2962672" cy="4525963"/>
          </a:xfrm>
        </p:spPr>
        <p:txBody>
          <a:bodyPr>
            <a:normAutofit lnSpcReduction="10000"/>
          </a:bodyPr>
          <a:lstStyle/>
          <a:p>
            <a:r>
              <a:rPr lang="cs-CZ" sz="2800" b="1" u="sng" dirty="0" smtClean="0"/>
              <a:t>Národnosti:</a:t>
            </a:r>
          </a:p>
          <a:p>
            <a:pPr lvl="1">
              <a:buFont typeface="Courier New" pitchFamily="49" charset="0"/>
              <a:buChar char="o"/>
            </a:pPr>
            <a:r>
              <a:rPr lang="cs-CZ" sz="2400" dirty="0" smtClean="0"/>
              <a:t>Španělé (73%)</a:t>
            </a:r>
          </a:p>
          <a:p>
            <a:pPr lvl="1">
              <a:buFont typeface="Courier New" pitchFamily="49" charset="0"/>
              <a:buChar char="o"/>
            </a:pPr>
            <a:r>
              <a:rPr lang="cs-CZ" sz="2400" dirty="0" smtClean="0"/>
              <a:t>Katalánci (18%)</a:t>
            </a:r>
          </a:p>
          <a:p>
            <a:pPr lvl="1">
              <a:buFont typeface="Courier New" pitchFamily="49" charset="0"/>
              <a:buChar char="o"/>
            </a:pPr>
            <a:r>
              <a:rPr lang="cs-CZ" sz="2400" dirty="0" smtClean="0"/>
              <a:t>Baskové (2,5%)</a:t>
            </a:r>
          </a:p>
          <a:p>
            <a:r>
              <a:rPr lang="cs-CZ" sz="2800" b="1" u="sng" dirty="0" smtClean="0"/>
              <a:t>Jazyky:</a:t>
            </a:r>
          </a:p>
          <a:p>
            <a:pPr lvl="1">
              <a:buFont typeface="Courier New" pitchFamily="49" charset="0"/>
              <a:buChar char="o"/>
            </a:pPr>
            <a:r>
              <a:rPr lang="cs-CZ" sz="2400" dirty="0" smtClean="0"/>
              <a:t>Španělština</a:t>
            </a:r>
          </a:p>
          <a:p>
            <a:pPr lvl="1">
              <a:buFont typeface="Courier New" pitchFamily="49" charset="0"/>
              <a:buChar char="o"/>
            </a:pPr>
            <a:r>
              <a:rPr lang="cs-CZ" sz="2400" dirty="0" smtClean="0"/>
              <a:t>Baskičtina</a:t>
            </a:r>
          </a:p>
          <a:p>
            <a:pPr lvl="1">
              <a:buFont typeface="Courier New" pitchFamily="49" charset="0"/>
              <a:buChar char="o"/>
            </a:pPr>
            <a:r>
              <a:rPr lang="cs-CZ" sz="2400" dirty="0" smtClean="0"/>
              <a:t>Galicijština</a:t>
            </a:r>
          </a:p>
          <a:p>
            <a:r>
              <a:rPr lang="cs-CZ" sz="2800" b="1" u="sng" dirty="0"/>
              <a:t>Měna</a:t>
            </a:r>
          </a:p>
          <a:p>
            <a:pPr lvl="1">
              <a:buFont typeface="Courier New" pitchFamily="49" charset="0"/>
              <a:buChar char="o"/>
            </a:pPr>
            <a:r>
              <a:rPr lang="cs-CZ" sz="2400" dirty="0" smtClean="0"/>
              <a:t>Euro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8744" y="1844824"/>
            <a:ext cx="5474092" cy="41044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769266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Povrch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308905"/>
            <a:ext cx="3600400" cy="5130639"/>
          </a:xfrm>
        </p:spPr>
        <p:txBody>
          <a:bodyPr>
            <a:normAutofit fontScale="70000" lnSpcReduction="20000"/>
          </a:bodyPr>
          <a:lstStyle/>
          <a:p>
            <a:r>
              <a:rPr lang="cs-CZ" sz="3500" dirty="0"/>
              <a:t>Více než polovinu území zaujímá Meseta-rozsáhlá náhorní </a:t>
            </a:r>
            <a:r>
              <a:rPr lang="cs-CZ" sz="3500" dirty="0" smtClean="0"/>
              <a:t>plošina</a:t>
            </a:r>
          </a:p>
          <a:p>
            <a:r>
              <a:rPr lang="cs-CZ" sz="3500" dirty="0" smtClean="0"/>
              <a:t>Další </a:t>
            </a:r>
            <a:r>
              <a:rPr lang="cs-CZ" sz="3500" dirty="0"/>
              <a:t>známé pohoří je Kastilské </a:t>
            </a:r>
            <a:r>
              <a:rPr lang="cs-CZ" sz="3500" dirty="0" smtClean="0"/>
              <a:t>pohoří</a:t>
            </a:r>
          </a:p>
          <a:p>
            <a:pPr lvl="1"/>
            <a:r>
              <a:rPr lang="cs-CZ" sz="3100" dirty="0" smtClean="0"/>
              <a:t>dělí </a:t>
            </a:r>
            <a:r>
              <a:rPr lang="cs-CZ" sz="3100" dirty="0"/>
              <a:t>Mesetu na 2 </a:t>
            </a:r>
            <a:r>
              <a:rPr lang="cs-CZ" sz="3100" dirty="0" smtClean="0"/>
              <a:t>oblasti</a:t>
            </a:r>
          </a:p>
          <a:p>
            <a:r>
              <a:rPr lang="cs-CZ" sz="3500" dirty="0" smtClean="0"/>
              <a:t>Nejvyšší </a:t>
            </a:r>
            <a:r>
              <a:rPr lang="cs-CZ" sz="3500" dirty="0"/>
              <a:t>hora Mulhacén je v součástí masivu Sierra Nevada a měří </a:t>
            </a:r>
            <a:r>
              <a:rPr lang="cs-CZ" sz="3500" dirty="0" smtClean="0"/>
              <a:t>3482m</a:t>
            </a:r>
            <a:endParaRPr lang="cs-CZ" sz="3500" dirty="0"/>
          </a:p>
          <a:p>
            <a:r>
              <a:rPr lang="cs-CZ" sz="3500" dirty="0"/>
              <a:t>Nejvyšší </a:t>
            </a:r>
            <a:r>
              <a:rPr lang="cs-CZ" sz="3500" dirty="0" smtClean="0"/>
              <a:t>bod je </a:t>
            </a:r>
            <a:r>
              <a:rPr lang="cs-CZ" sz="3500" dirty="0" err="1" smtClean="0"/>
              <a:t>Pico</a:t>
            </a:r>
            <a:r>
              <a:rPr lang="cs-CZ" sz="3500" dirty="0" smtClean="0"/>
              <a:t> </a:t>
            </a:r>
            <a:r>
              <a:rPr lang="cs-CZ" sz="3500" dirty="0"/>
              <a:t>de Teide 3718 m</a:t>
            </a:r>
            <a:r>
              <a:rPr lang="cs-CZ" sz="3500" dirty="0" smtClean="0"/>
              <a:t>. n. m</a:t>
            </a:r>
            <a:r>
              <a:rPr lang="cs-CZ" sz="3500" dirty="0"/>
              <a:t>.</a:t>
            </a:r>
          </a:p>
          <a:p>
            <a:pPr>
              <a:buFont typeface="Wingdings" pitchFamily="2" charset="2"/>
              <a:buChar char="Ø"/>
            </a:pPr>
            <a:endParaRPr lang="cs-CZ" sz="2400" dirty="0" smtClean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3278" y="1628800"/>
            <a:ext cx="5589779" cy="48107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348514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Vodstvo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7787208" cy="1540767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Atlantský oceán, Středozemní moře, Baltský záliv, Cádizský záliv, Gibraltarský průliv </a:t>
            </a:r>
          </a:p>
          <a:p>
            <a:r>
              <a:rPr lang="cs-CZ" dirty="0" smtClean="0"/>
              <a:t>Řeka Ebro – vlévá se do Středozemního moře</a:t>
            </a:r>
          </a:p>
          <a:p>
            <a:endParaRPr lang="cs-CZ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3068960"/>
            <a:ext cx="5250160" cy="35569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614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Hospodářství, průmysl,zemědělství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4330824" cy="4925144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Dříve převážně zemědělská země</a:t>
            </a:r>
          </a:p>
          <a:p>
            <a:r>
              <a:rPr lang="cs-CZ" dirty="0" smtClean="0"/>
              <a:t>Nyní je velmi modernizovaná a průmyslně vyvinutá</a:t>
            </a:r>
          </a:p>
          <a:p>
            <a:r>
              <a:rPr lang="cs-CZ" dirty="0" smtClean="0"/>
              <a:t>10% velkých farem</a:t>
            </a:r>
          </a:p>
          <a:p>
            <a:r>
              <a:rPr lang="cs-CZ" dirty="0" smtClean="0"/>
              <a:t>Pěstování: Obiloviny, brambory, cukrová řepa, citrusy, olivy</a:t>
            </a:r>
          </a:p>
          <a:p>
            <a:r>
              <a:rPr lang="cs-CZ" dirty="0" smtClean="0"/>
              <a:t>Vysoká produkce oliv a olivového oleje, korku</a:t>
            </a:r>
          </a:p>
          <a:p>
            <a:r>
              <a:rPr lang="cs-CZ" dirty="0" smtClean="0"/>
              <a:t>Rybolov</a:t>
            </a:r>
            <a:endParaRPr lang="cs-CZ" b="1" u="sng" dirty="0" smtClean="0"/>
          </a:p>
          <a:p>
            <a:r>
              <a:rPr lang="cs-CZ" dirty="0" smtClean="0"/>
              <a:t>Automobilka SEAT</a:t>
            </a:r>
          </a:p>
          <a:p>
            <a:r>
              <a:rPr lang="cs-CZ" dirty="0" smtClean="0"/>
              <a:t>Nerostné bohatství je velmi slabé</a:t>
            </a:r>
          </a:p>
          <a:p>
            <a:endParaRPr lang="cs-CZ" dirty="0"/>
          </a:p>
        </p:txBody>
      </p:sp>
      <p:sp>
        <p:nvSpPr>
          <p:cNvPr id="35846" name="AutoShape 6" descr="data:image/jpeg;base64,/9j/4AAQSkZJRgABAQAAAQABAAD/2wCEAAkGBhQSERUUEhQVFRUUFRQXFBYVFxUYFxQUFBQVFRYUFBcXHCYeFxkjGRUUHy8gIycpLCwsFR4xNTAqNSYrLCkBCQoKDgwOGQ8PGiwkHBwsLCwsLCwsLCwsLCwsLCksLCwpKSwqLCwsLCwsKSwpKSwsLCwsLCwsLCwsLCksLCwsLP/AABEIALcBEwMBIgACEQEDEQH/xAAbAAABBQEBAAAAAAAAAAAAAAAEAAECAwUGB//EAEEQAAEDAQUGAgkCAwcEAwAAAAEAAhEDBBIhMUEFUWFxgZEToQYUIjJSscHR8ELhYpKiBxVTcoKy8SMzY+IWwtL/xAAYAQADAQEAAAAAAAAAAAAAAAAAAQIDBP/EAC0RAAICAAUCBQMEAwAAAAAAAAABAhEDEiExUUGBE2FxkbEi4fCCocHRMlLx/9oADAMBAAIRAxEAPwD2k1OaiKnP86qwAcEjUCya5ZXYhe4fndLHcpeKl4wUPLyPXgiAePklB/i7p/HS8bgUvo5HrwK7wPdK5wPf90vG4J753I+h/wDPsGo3h8PzupCnwTXnbkrzuCf08P2FryP4f5gn8MfkKN53D86p8d/yVKuGLXkfw/yAnufkKIB3/JNB+LyT7fnuHclcT3FHH4vIJRx8gn2F3JXOfcpXefdQu8fJSDePkjsHce6m8MJY7/JKOJ8k68g7j3B+EpXPySokcT5fZNB+I+X2R+n4F3J3efmmUYO8+SXU+SK8vgZK8kXJgOaUfklFSDQqc4awObSo3Wn4CrXNP4SFU+hOc9x9VhJPj5KTQzqLfhB5O/4TCzN+F3f91A2Qbnf0pNoDj1b9llT6x+P6L7kzZ2/xDv8AZNcb8XcN+yfw+XZw+qi+zncP5nfVGV9Ir9/4DuP4Ld7ew+hT+rg6NPf7qttDe3+oKJs3A/0n6pa/6fP8h3LhYm7vNydUercPn/8ApJV+j89hV5h10cFEhv5KneTYLpa9CLIgt4J5H4FKU17ilXoFjX+B7JeIdxT3hvUXPCluuo9+g987j3Svnd5qIPLupDp3QrfV/nYNEK+d3mlf4Dv+yXZK9y8lajLn4FaGNQ7h3Kiah/h80nKBn8hWovzJzExU3kdlEu/i8gh3E7/9v2TX3bp6t+ypRX4/uJsK8QfF8vsn8UfF8vsgr7vhHcJeIdWjuFWVE2w4VhvT+OEG0E5eRH1CmGxmXf0/ZFcILCvGCqdbmD9QwzWW7arHEtFVpI/TIk9Yh3SVRWi4Rg2ci6QPmFnOUlVRLik+pq0ts0nEBrwScoOfLerjaeBXA2+20aZipaaJIINw1g2C3Ihr3kOPAldH6Pba8dhLXMddIEtN6QRMyHZ5joiM23VCcUtbNk2vgVX62dx7KRceP51VZD9Cew+6tp8fuK1yT9bO4pjajx7BNefu/wBqg4uOnyTyevv9xZh/WDvP9P2T+OfjP9P2VJou3jt+6j6s7e3t/wCyTw/J+/3BTReZ/wARyjLv8SeYVL6ThnjyDlGDuHVr/sspYMfP3f8AZaxAoVHfED+ck/jv0u+SGDag/SwjgXT2MK9tUatd2+xKhYXm0POhMqP1no5o+ikap3u7sP0Tlw3fNMHD8P3VxwK6sTxCPrB3u7U/uknkfkJK/A82LOHBn5KV1PKV5RlRVsYtCa6nvJSllQ8wxaolgTkpi78lUoLgTkyJYNyaB8KZzzwUDUO9q0UUS5MkX/wqLqn8PmFFwJ1aeWKiGbyR+clSiibHN45NHkVWaD9ze37q0s/iPdUVHgZk98+QVUkTdkXU37mfnVUvY/4GH/Ufuq620KbZvEiN7t+WGazrT6TUW6z3P1VKLewnJLc0YOtLs9SY7fTcO585XOV/Tik3JpPVDVPT8ZBg6lVkZOY7L1kNBJbAGJLjAA3knJYPpl6VtpWWARNYljCw3siL5w0GR/zQsLaHprTqsuVKYc3AlsuumMROOKza3pBZqgDX0RdAgAPeIHATA5wjK6+41JXqA7MZVN6qx1zOHVPac86ukEFg4AjkuR9IdsW6o8sNUR/4iRPNxN7zXfm30HCGlzBoCA4DhIulc1tf0cqVTLH03tOgcA8cr90eZWTw5o6Yzw31PPrTsqq3FzTO9H+iHpPWsdoD6bjnD2yQHt1a78wzXRbYstWixjbj7oHtGq0gfzAQRyJyS9E/7Nqm0KrnMeyk1gaXFwc6bxMFgGB905kLH6rrqayUatbHu9htAq02VKTzdqNa5szk4Ajrirj4wyMqnZ/ozTo0adJpdFNjWAnM3REnic1J2ywDhUd5rqT5OD0JG1Vhp5JvXHn3vqPqkKb26l3VUvY84tLwdxh7Dwg4joUP0sC7xGnNx/md90vBYf1/M/VVEuIxpif4T9HAfNCvtzQYLnMO4tM+UpNwW+nqPXoF/wB3s0Lf5QnbYgMnN7KltQ6PnlB8lL1kjOeypQhukK2WGz7y09EvCbqfmoi0tO/spiDk4J+HHgMzHFzeR1KYUWnKo8f6h9QpeC7RzfJRNJ/DsoeFHgeZk/U//K7+n7JKv2twSR4SDMzdvprxQprFVmqPiWWU1sNLuKiXjegi8cU0N18yqUCcwWa43qs2oceyFdaGjU9B91Udobg4/nNOqFYW+rOhKrLj8J7oYWx27uVM20nMdgSqSFZeHu0aOpUKtqe3O4PNDVbaA0khwjeIC5qrtNznEkkgnKTEclMpUaQw85rbU26Qx0OiASS0RgOOgXP2jb1U0mFxN4gXiYvGQDBjqs30k2hAZRHvVT7UaMGffAdSlWrXtfrvGqIS1seLFJUin1suxJxva/nNZ9pr4ntwH5BR1oqBrYbJOZMYRzWUc9IVvEMcpVrOiGe5E1RxH5ohKhIMCDO5Z5myqGjXH83bv3UDnhxVprAD2sJGE4fRSPI/mOBRbCihziOyh645uRPVXXbzhDeAxzKsfYwQZgEcT1VpslpBFi9JHtwnDUHVdR6Mek9OmTda1l+L1wXQSJglow1OW9cULHPaOh3KqpTewyPKVed9ScvB7nZdotqR7RBOW4/5Tryz4K51mB/UOsryPYfpY5nsVfaadDpxDtCN69E2btxr2gh99pycYlvB8fPvvTv2Ea3qZGQB6n7qLwfhLeUkdRIPmnJqDIT2+iQtNTVp7p1YEG2EOznpeHzJ+ag/ZkZEnmfurnOqfCf5lX628ZtP8yKAHq2ORBYDxyPko2Wk6mTdJx0dBHzCJ9cBzEf6gmLwciP5goeFBu61HmYi550YepH0Kmyyk+8I5GfoFTedoW9SFMWh+tzoRPkqquorHdRA3+ah6wBvVzbXvw6n6hOXE8erSnaAp9dbvTqB5eTU6doC7xlLxB+SqQ9x0+imGnX5qMpdkjV4nso4byU4cBuHUFS9aGh8wnRNjMB0YDzhTLnfwjsoms2JdPdUVbfSaBAvTll35IdIeoR49QbjyCHte1HMHtOjhr2Wfa9rbiGcBifn9llWvabbpiTiBJxJJP7hZybrQpJXqX2rapeCNSYE+ZwWVtDabKAJdi4BcrtD0xa15umS0xA35mNMyRPBZG09vOtb2NewMaXAGCSSDoScFya0dsZRVI1rBbnWis6s5uBcGtxwazHTWcfJdLTAOMARu3z/AMqjwWMF0fwnnLZwjLHBOLxIaMATGvvHT5KsLVWZ4m5XtCrAJ3/mayDSJxAx/O37LdtVm0zg3Z5Rp1PZEU7ELxGIge0DpAxPf5haNmLOa9RJk7hiqxZMQNB+SVq7Sq+G0iMx7JOXfUrJtNrcQDhGUjXAbwMUsyQqbDn7PY8XSJBz4boj8wWVatjPpEuo1C0YC67EcuCvs+1IzMop+1GvwA4mfmi02Uosw31avsBzQZkyMhA1/NVMvn3zB3R80RaKpiBE6ZYAzmfyEKKbSM3XjmInsAPqtOlEMTq5/T0SFoMyQORJG+MuasZTbHvOcToAAOpJJHZC3oIyJiIPJFCJvqXgZAH5xzKL2Tb3UXSypd3jGDzWeHHhCTzGX5yQnTBo9X2L6QtqMAgX9W3oB4sO/gYW7ZmGpk4jfDnEg7i0gELw2y7QdTMtOuWi7LY3pZfgFxa4ZEZ8iMnDh5rS7/x9iKrc9EdQqNyeTzVbHun2i7yPzBWfYtvTAcWicjPsOO4HQ8D5rRdWnOOhVJqQi/wgRgPL9lS+mR8PYfZQa86OVwrO3yqEDuJ+FvYKtzuA7IwvOvyCiWzuQMEbWjK6rmW08O5Cd1nCrNkbwSAI9Z4eYSQvqo3DukmBf4w1cT8vJC2jaBaTiGjTeepwHJZm1dp+EQM3dYHHmsKrbXTnOP1H3U77lVRvja9SScS3g0RkTJIOWHyVli2rVfecRdbgAI1wk3iccTGWhXPMtMwNO2uvSFP+8CBAGAA37hgqbQqZr2raOV72sYicMcie2XBZto2ydIbIGXHOTris+taCScDGP+6R84WfXrug5NABk5mCcIGX/Cyc4wRai2FV9shsXiZxyE5YRzQRqPqjH2WnADUnFvzLVnteCYY0kuPvO34E9IW9TsYpNbMEty3SIx7grjxcZvQ3hhnGek+zAy0AM1aC7/Njn5eSyfHAEgyQcI3jHBanppBr1HCcbl0SY9qm0TCxGDDyb9T+cFcdUiWqZ6/6NWC/SY84tujB3I4E65thaNSkabmFoMh5MHR0CPr2Cr/s8eHWOmZMABoGfum70yW7brG2Z1LpHHDM/JKDHLc50ibkxi9znRmfaMDOMgcOKKdLqpJN1pAgcIIu4c9UZ4bcRcxIE7m+XLyVG1aoa3AB1RwwGjYEFxIxHIZym7b0IRg7Xsd4YRgBlOAJg4ch5rANIPYbr2lt4wZMmMBhvjhot51nP66jnHUNAgbsAIA5lEULOxwIMGBh/wBr/wCrXQhxpamyiji37PcX5gAb70QdZjJalj2AG3iXhzwJY0E3XDHGcwdMlq1aLW05ZgZi6TmMiJgT8lKy2S40iPbZJnOWOxgdMeYKzcjohFUYNGgHkAyMBjnGGX0RVmtXhNlpYA2CbzGEhzeJkqNJrmkPLSQSBhkDMcslRtnZ7m1C2CA6XNvbpIGGInE9ls8RJnL4bGtdU1XFzroMwbojKcbowB6LOqOnAdJ/PyVospXW3GsPsicCOh4IGy1r0sIukOgtOPWR3VZ7RnlKHYpp76/dFPsbtGm7jjHySbZ8cj1+yZLKHUXFpcR7JPASc44/RDglp9nA4LQrPa0gPdJu4CYwGg0HTemc1pHsjGN3kmI09j7fe3BzbwOYkYjkV2GzNpggXDI/w3mHN4Mec+Tu68ydVLMTIj4YvCNyvoW4tghxgzGInmrtS33JarY9co2lrpjMYEEYtO4jRWtrt/4Xnmz9vPJF/wBprcqk3XAbi7Xl2hdHsTbQrlzWuvFoBk5xMe1GEykp65WGXSzpRaW6Od5FI1TvB6BACi7cOhCvbhnI81qSWOqHcqzGpI6qQqzk5p4HBV1GHVp/0n6JgPdb/iHv+6SHN3j2KZAHNvthLYdiNYxI7ZIWXZgX24G82J7a69tVYLQJIk4ZgRJ6a4/VUTdcSxxaDic4nXLgubMa0TbtemAYdJGBBwM8jyKqqbYfjcY3EHE44EZ+R6oujZ6NSDUptkzjkThnIzKb+6aLyLuTc/anDKMBwyWUpyLSRjU2PqT4lQ+1kN5kHTdeCKbs9mOF7eec4iey0LJsimMMoMj2icDI6EwD14ostpMu4t9nXMg9VhK2aIxNnWJxIN0gBxdG8CMj0C1X2Qubifdk8+cqNTa7G8dRGAx0w4rNtu2rwddOBGQIyyw4rKSbLWjOQ9N63/Ww1j+i9/6rLY6I4DDn+QrPSJxc5rs5Lh3gj5FCPqQV14f+KM57nqH9mO1IszmTiyoRvgPgzH+o9l3dW0e7ERLcdYOEdivFf7PtrXLVcnCrd6uacPInsvYaDZx5AcBeB+QU1TB6hTWkuLgY1OQiIJvb9VwFm2n4jnVHG8XOOJmM8A0DE4QvQ6TACc9exXku2LHVs1Z1N+AJN1wwvtJkBvwtEieq1g6CCtmlatrtyILzMBoAOO6PdHW8UdZ6loeG4sY0zl7TgOBd7PUSuT9dYNcMufT4dY1iToCfZPSItwbL5OA1n69ekZCMRNo6NOhtW+zXYLnOcJxPA4aCEVZnGBGMew/QkaEdfmFXR2Ta7TT9pooMdnONRw0j4evZBW23GzgteHFwGB1JaZBK5UnFHTBpm1sPZ7BXdTOVwgA7nOnvN7up+llnLalCrF5jCWuGBID8BhzPcrkKPpe59obUeAMLsjQFdWdpCo0sLhJEZ5g5dfsolyW0royNr7KfSrNLD7LxMzhy/ZYO0S9laRdBgYhoGMZ4DPNdvZ9stqNNKuYfF29o8aOG47x+yQ9HmPYaLjIAlj/1DUc4VRxGtzOWBexxlW01GgOqQ8EYEnECeXBA19rT7uA45zjljl0R+3KTqQ8Oq0gDBrgZBA3Ln7oOYw0wXTGbOCcKeo1faWIgNvk4ugHMzgCMOm9Na9oveQ1skkYiALpy0HnhmjaGxQ9piBIzw1H7dlRaA2jLGOaN5Op371rF5kRVFmzrFJuPeQ4yYp5mBJc58YBNSqFgqRNQsxE6t90zykdk1gtDSC2lJe8gPqZezmR1K6ih6NBlIvMkSL2Oh9l/L2TPRL6pWlsFJK2cPadrVHiJIA0Gq9O9EqDaFloVQCBUaBaJzDi5wbV5AmDwcDoudtFmZYLXTrAOeHNcHDUOBDXEDIgh2XNegWO3tr05b7TDgQRlI91w0wPJXhYdBiS0XAa8cQqi5w16tKGsBLZpnG57pJHtUzg0kxmPdPIHVFzubC6dznqh2Ww6lp5gT8leH6x2n6IJ9UfqbHEYqF4D3XRwIRYGh44+LzP2TIP1o7h3STsVHO0dhwf+5rh7JJ+aVosT2ZsDxyJz81om1TkHN6z8gka38V4/LuhwiPMzCq2gXboEFs5/LeFQ2thAIBJz+XXPqUdabM6ZFRrjue1pPQhB17HvIBOjQZ7LmlhM1UiDqjxu1Azjjy07IW1lxnGYae/3y7oW0UnN+LzCEfWcNZ54rncdTZMLoiG+2e/PRUVqrW6EkjQHz6qj+8iP0tPRUWu2PdnMHOMMN2XAKctlWDbQsZc2XQ2AXDe0g5nqVjV367xK1Kzieuek8ENZ7O33qgBDcmkmHHcYxIjQRzC0joJrM9BvR4O9YZUaDFJzXuOgDTOPPLqvbrHtGQII/ZeJbR2267dBDWaMYA1nZufWV0Hod6UOLbj5JYPegxA3nQo8wcUtD11lqnFD7QslK0MuVmB7T3HIjELCs22UXT2kDqi0RTRCh6BWOSXNccZxecMQYw0w/IW/s/ZVnoN/6NJjOIAkxh7xx81jt2kN8KyttcBnH5pOSRSTZ0HjgjNYO3tlU7QIfLXDJwxPUahDs2nOORS/vDisJz4OrChRwG3PRqpQdJHs/E3I89xUae1/YAJYC33TJDiN2AhdvbLY14LHCQRjOULznb2ym06jrhBByvY4ceuqzi70Zu9NaD27YL9Ad4P55hE2bb1amQGkkA4AmY4Xty4ehaCXcZ0MeYRdTaVRowJgnEYE9zitXhmKx11OqrekTnPLqgBBzDsYPBHUbZSfjdbliIHyXn9TbLoyEqNk29UY6TDhuOHY6I8J0EsWLPRbVsZjxNKpdMcZ6Fc3SsMvHjMDg10Od+oh2RJmTlgp2XbrXtDi65eLg29vaGkiRp7QRQp1HCW64TGY57kKThuLwoy1QRaKLWOd4QcWiCQRET8PxCdeK29k20VWOpmWyIJIwHHnC59j6rSbwkEYHAzz88FBu2Qww8XeON2RyxC6MOcZPgwxMNxDNqUn1K9ItxZca50kD3/fz1lohdZsagxr8JAc0AwcC5swecEjsuU/+Q0gxr5aPebMnSHQMJPv+aL2Tth9eow0qbgwH26jsG6d8BkMV0KkjmlqdtaPZh4fiyTpi0wHiQdwB5tCvcXHLHkcEI6DkWkHj+/1T0WQ0YjIa8Oa0RmXXycHJojWOeSV2dZ5GfJVuqkbigCZHAJKr1gbgkixUUhjnZkBQfs9gzJJ4DDuU3juH6gkx8/rI/OKskr8OPdA+ZUBRLuvCJKNa4fqN7p9QrKlQGIERqce2OCBnLbUsoafbMZ5yQeQDp8li17ODkRzx+q6q31JHtUnOxzABHTVZdtpUY/Ux24tdiOS5sSNmsZHO1LLGoKpdTWjUoDTFUPpLlZsAupLPtNle5xAaYHDACdT1Hda72qkuI/MDz3pItSo0/RN1Ckwsq02ueXEueWNfhhAEyQBG7WV0dk22xr/AA6dK7TOZaABlicBxjouVs+1QwYNYMZIh5B6FxCstPpM25EAnER4TSDrN4uEHDcumGJS3MJRt2X+kG06dGH0gQC4iAZaYEkgjAESMJ1yCHsHpdSdF512d+Cwtq7UNe7en2QR7RnPduGAEY5IFtmBGSiUVJ2i4yaWp3lPbjD+sd01TbrQPeC8/fYQoiwhZvD8y1NHcH0pYM3RzIVFo9M2D3CXf5QSuWoWMA5DsjcgoeGjVYz6F1r9JqrpuNu8XHFYVtrVamLnF306Iq0HAwqGOVKKWyIlNy3ZntcQiRbd46hStVCcR/yrdncRkM+pP1VtqrMwJ7wVCV0bbNRcDfpyYN0tN2HHUwPaHDBDHYrDkXDz8ks6HTM601/Zpt+Bvm9xfPYtHRepejGzGiyU/EHtOF46H2sQMMcoXP8Aot6DCq81axDqbSAxrZ9sgD3twjTnpn34pz7pw/hGHfJdEI2rZlKVPQya+x2ue0Q5rS1xwLj7QLYOI3EpH0bYcC6oRxaD9FqVaWLcREnOZxB3xPZK7z5gH6I8KPA/FnW5nWDYVBgEU6ZOZvsBh2RIvDDLTctmk4DD2Y0iMOgKGIIIhx1wLeE/RTGJgtBPD7KkqIbsJvRnHUEfNLkQOf7KhrwMC7pp9lEuG784blRIQ6q4ZieIM/NOKs7xzxHnihw7io+NBg5IAJjh2OCSHNcJ0xF3gAJjS3mFQbWSkLRyV2iaCGujLFQqVTqRyCrLyUwpDVAD+OdA3sUn0g/3gDzaPqph0ZDviovegAC2WFoEgNbhEkCOuixKlmEn3ebXCO0FdLVIIIOIOhCz32JgyYOZJ+pWU4WaRdHNWimhHtXQbQ2TIvMGegiFjV7M5phwIPFckouJsnYDUYhatCVpGmq301KGY1SkZ3wpB3BaL7MqX2dWpCoEc0nIJMadQrXUVHw1WYVFrKesKNYR5Jg07z3KbwFLYwWpqhLpWmbOk2ypWOgNtInNFUGQZRTLKiGWVZtlpFRiBAHMAg8s1JrFf4Ck2ks7KNX0c2n4brjpuO0BwDiRjH2xXYeKYBAkES2DMg6jevP6LYOXf9sV1eyazSwC+4ZmDBAdrB459114GJ0MMSPU0gcccDv1/ZJlQlxF3DRxLfa5zgFaA4DAsP8ANlvjTooC0k4exykfJwldDZlRBwM5DyjLhkpuEDAlp3E4JGuR+ocse2SYObm5xPAA/VADSMzgVLxARl2ySGOMQPzU6poQBA1oyw+ST3Xs1M0t+agaaAISkp+EkgCiSpgO0R9NjdBPRENpNGeHPBaURZmNoHUq+nQKJqWuk3W8eCDq7ZnBrYCWiDUvdSAzKofXaMgTzQ5rE5qym3eix0R8SVYKWEjtMeZV7TTbzUH12nVAHO7TokS7ww3/ACmepg/RZTiTmuxe2fd8xI+YWFtHZl0ucC2Mw0HEb8O65cSHVGsZdDIcxQ9XRIYrGU96wNQLwVB1FaQop/VkrHRjOs6rNmW4bJwUHWNFhRi+rKQsq1fVE/qyWYdGW2yqbLItIUFPwUrHQLRsnBEiycFdTaimNChsozX2RUOoLYexDPppAACitLZrSHYaDUYclGlRko9lED9LhugxPQhVF07JasepUE+6Rxpvg9jCuZaYEeI7lUaT5iVTVpg6u5Z/VKhRecA6Ofbd81usR2Q4hjbVuNM9Y8iIVjajtzR1YqjZqozPa79lB1OoP1OnhcH7rdNmVIMM5uI83HvkFNlb4QJ3n8hZ4BwmctTKsAJyVpiaDS/ece6ReP8AlCDBMXJ2KgjxQmQ/icEk7CgiptE/pwQr3vdmZTpK3qQMKO9WNpwkklQEwEi070kkDI+GnDQE6SQEvWoyQdag12bW9BHySSUPXcrYHfYmDE4d0P4TdMQkksJpXRqthxRUwxOksGaIsZSlObMnSUDIeq8FVUs4CdJAyosCiWpJIGOFIOSSSoYxxVZYnSSAKs1lcchOE5jLqtCjbXAXSZG52PnmkktKyq0Ru6F4g+Fp7/dDVap0JA3AmPmkkotlUB3S44HHiiadkc0i+SBGUCD2KSS6MONqzKb1oJAjl5pOr7kklvsZkC8p2yUkk0A+G8pJJJiP/9k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5848" name="AutoShape 8" descr="data:image/jpeg;base64,/9j/4AAQSkZJRgABAQAAAQABAAD/2wCEAAkGBhQSERUUEhQVFRUUFRQXFBYVFxUYFxQUFBQVFRYUFBcXHCYeFxkjGRUUHy8gIycpLCwsFR4xNTAqNSYrLCkBCQoKDgwOGQ8PGiwkHBwsLCwsLCwsLCwsLCwsLCksLCwpKSwqLCwsLCwsKSwpKSwsLCwsLCwsLCwsLCksLCwsLP/AABEIALcBEwMBIgACEQEDEQH/xAAbAAABBQEBAAAAAAAAAAAAAAAEAAECAwUGB//EAEEQAAEDAQUGAgkCAwcEAwAAAAEAAhEDBBIhMUEFUWFxgZEToQYUIjJSscHR8ELhYpKiBxVTcoKy8SMzY+IWwtL/xAAYAQADAQEAAAAAAAAAAAAAAAAAAQIDBP/EAC0RAAICAAUCBQMEAwAAAAAAAAABAhEDEiExUUGBE2FxkbEi4fCCocHRMlLx/9oADAMBAAIRAxEAPwD2k1OaiKnP86qwAcEjUCya5ZXYhe4fndLHcpeKl4wUPLyPXgiAePklB/i7p/HS8bgUvo5HrwK7wPdK5wPf90vG4J753I+h/wDPsGo3h8PzupCnwTXnbkrzuCf08P2FryP4f5gn8MfkKN53D86p8d/yVKuGLXkfw/yAnufkKIB3/JNB+LyT7fnuHclcT3FHH4vIJRx8gn2F3JXOfcpXefdQu8fJSDePkjsHce6m8MJY7/JKOJ8k68g7j3B+EpXPySokcT5fZNB+I+X2R+n4F3J3efmmUYO8+SXU+SK8vgZK8kXJgOaUfklFSDQqc4awObSo3Wn4CrXNP4SFU+hOc9x9VhJPj5KTQzqLfhB5O/4TCzN+F3f91A2Qbnf0pNoDj1b9llT6x+P6L7kzZ2/xDv8AZNcb8XcN+yfw+XZw+qi+zncP5nfVGV9Ir9/4DuP4Ld7ew+hT+rg6NPf7qttDe3+oKJs3A/0n6pa/6fP8h3LhYm7vNydUercPn/8ApJV+j89hV5h10cFEhv5KneTYLpa9CLIgt4J5H4FKU17ilXoFjX+B7JeIdxT3hvUXPCluuo9+g987j3Svnd5qIPLupDp3QrfV/nYNEK+d3mlf4Dv+yXZK9y8lajLn4FaGNQ7h3Kiah/h80nKBn8hWovzJzExU3kdlEu/i8gh3E7/9v2TX3bp6t+ypRX4/uJsK8QfF8vsn8UfF8vsgr7vhHcJeIdWjuFWVE2w4VhvT+OEG0E5eRH1CmGxmXf0/ZFcILCvGCqdbmD9QwzWW7arHEtFVpI/TIk9Yh3SVRWi4Rg2ci6QPmFnOUlVRLik+pq0ts0nEBrwScoOfLerjaeBXA2+20aZipaaJIINw1g2C3Ihr3kOPAldH6Pba8dhLXMddIEtN6QRMyHZ5joiM23VCcUtbNk2vgVX62dx7KRceP51VZD9Cew+6tp8fuK1yT9bO4pjajx7BNefu/wBqg4uOnyTyevv9xZh/WDvP9P2T+OfjP9P2VJou3jt+6j6s7e3t/wCyTw/J+/3BTReZ/wARyjLv8SeYVL6ThnjyDlGDuHVr/sspYMfP3f8AZaxAoVHfED+ck/jv0u+SGDag/SwjgXT2MK9tUatd2+xKhYXm0POhMqP1no5o+ikap3u7sP0Tlw3fNMHD8P3VxwK6sTxCPrB3u7U/uknkfkJK/A82LOHBn5KV1PKV5RlRVsYtCa6nvJSllQ8wxaolgTkpi78lUoLgTkyJYNyaB8KZzzwUDUO9q0UUS5MkX/wqLqn8PmFFwJ1aeWKiGbyR+clSiibHN45NHkVWaD9ze37q0s/iPdUVHgZk98+QVUkTdkXU37mfnVUvY/4GH/Ufuq620KbZvEiN7t+WGazrT6TUW6z3P1VKLewnJLc0YOtLs9SY7fTcO585XOV/Tik3JpPVDVPT8ZBg6lVkZOY7L1kNBJbAGJLjAA3knJYPpl6VtpWWARNYljCw3siL5w0GR/zQsLaHprTqsuVKYc3AlsuumMROOKza3pBZqgDX0RdAgAPeIHATA5wjK6+41JXqA7MZVN6qx1zOHVPac86ukEFg4AjkuR9IdsW6o8sNUR/4iRPNxN7zXfm30HCGlzBoCA4DhIulc1tf0cqVTLH03tOgcA8cr90eZWTw5o6Yzw31PPrTsqq3FzTO9H+iHpPWsdoD6bjnD2yQHt1a78wzXRbYstWixjbj7oHtGq0gfzAQRyJyS9E/7Nqm0KrnMeyk1gaXFwc6bxMFgGB905kLH6rrqayUatbHu9htAq02VKTzdqNa5szk4Ajrirj4wyMqnZ/ozTo0adJpdFNjWAnM3REnic1J2ywDhUd5rqT5OD0JG1Vhp5JvXHn3vqPqkKb26l3VUvY84tLwdxh7Dwg4joUP0sC7xGnNx/md90vBYf1/M/VVEuIxpif4T9HAfNCvtzQYLnMO4tM+UpNwW+nqPXoF/wB3s0Lf5QnbYgMnN7KltQ6PnlB8lL1kjOeypQhukK2WGz7y09EvCbqfmoi0tO/spiDk4J+HHgMzHFzeR1KYUWnKo8f6h9QpeC7RzfJRNJ/DsoeFHgeZk/U//K7+n7JKv2twSR4SDMzdvprxQprFVmqPiWWU1sNLuKiXjegi8cU0N18yqUCcwWa43qs2oceyFdaGjU9B91Udobg4/nNOqFYW+rOhKrLj8J7oYWx27uVM20nMdgSqSFZeHu0aOpUKtqe3O4PNDVbaA0khwjeIC5qrtNznEkkgnKTEclMpUaQw85rbU26Qx0OiASS0RgOOgXP2jb1U0mFxN4gXiYvGQDBjqs30k2hAZRHvVT7UaMGffAdSlWrXtfrvGqIS1seLFJUin1suxJxva/nNZ9pr4ntwH5BR1oqBrYbJOZMYRzWUc9IVvEMcpVrOiGe5E1RxH5ohKhIMCDO5Z5myqGjXH83bv3UDnhxVprAD2sJGE4fRSPI/mOBRbCihziOyh645uRPVXXbzhDeAxzKsfYwQZgEcT1VpslpBFi9JHtwnDUHVdR6Mek9OmTda1l+L1wXQSJglow1OW9cULHPaOh3KqpTewyPKVed9ScvB7nZdotqR7RBOW4/5Tryz4K51mB/UOsryPYfpY5nsVfaadDpxDtCN69E2btxr2gh99pycYlvB8fPvvTv2Ea3qZGQB6n7qLwfhLeUkdRIPmnJqDIT2+iQtNTVp7p1YEG2EOznpeHzJ+ag/ZkZEnmfurnOqfCf5lX628ZtP8yKAHq2ORBYDxyPko2Wk6mTdJx0dBHzCJ9cBzEf6gmLwciP5goeFBu61HmYi550YepH0Kmyyk+8I5GfoFTedoW9SFMWh+tzoRPkqquorHdRA3+ah6wBvVzbXvw6n6hOXE8erSnaAp9dbvTqB5eTU6doC7xlLxB+SqQ9x0+imGnX5qMpdkjV4nso4byU4cBuHUFS9aGh8wnRNjMB0YDzhTLnfwjsoms2JdPdUVbfSaBAvTll35IdIeoR49QbjyCHte1HMHtOjhr2Wfa9rbiGcBifn9llWvabbpiTiBJxJJP7hZybrQpJXqX2rapeCNSYE+ZwWVtDabKAJdi4BcrtD0xa15umS0xA35mNMyRPBZG09vOtb2NewMaXAGCSSDoScFya0dsZRVI1rBbnWis6s5uBcGtxwazHTWcfJdLTAOMARu3z/AMqjwWMF0fwnnLZwjLHBOLxIaMATGvvHT5KsLVWZ4m5XtCrAJ3/mayDSJxAx/O37LdtVm0zg3Z5Rp1PZEU7ELxGIge0DpAxPf5haNmLOa9RJk7hiqxZMQNB+SVq7Sq+G0iMx7JOXfUrJtNrcQDhGUjXAbwMUsyQqbDn7PY8XSJBz4boj8wWVatjPpEuo1C0YC67EcuCvs+1IzMop+1GvwA4mfmi02Uosw31avsBzQZkyMhA1/NVMvn3zB3R80RaKpiBE6ZYAzmfyEKKbSM3XjmInsAPqtOlEMTq5/T0SFoMyQORJG+MuasZTbHvOcToAAOpJJHZC3oIyJiIPJFCJvqXgZAH5xzKL2Tb3UXSypd3jGDzWeHHhCTzGX5yQnTBo9X2L6QtqMAgX9W3oB4sO/gYW7ZmGpk4jfDnEg7i0gELw2y7QdTMtOuWi7LY3pZfgFxa4ZEZ8iMnDh5rS7/x9iKrc9EdQqNyeTzVbHun2i7yPzBWfYtvTAcWicjPsOO4HQ8D5rRdWnOOhVJqQi/wgRgPL9lS+mR8PYfZQa86OVwrO3yqEDuJ+FvYKtzuA7IwvOvyCiWzuQMEbWjK6rmW08O5Cd1nCrNkbwSAI9Z4eYSQvqo3DukmBf4w1cT8vJC2jaBaTiGjTeepwHJZm1dp+EQM3dYHHmsKrbXTnOP1H3U77lVRvja9SScS3g0RkTJIOWHyVli2rVfecRdbgAI1wk3iccTGWhXPMtMwNO2uvSFP+8CBAGAA37hgqbQqZr2raOV72sYicMcie2XBZto2ydIbIGXHOTris+taCScDGP+6R84WfXrug5NABk5mCcIGX/Cyc4wRai2FV9shsXiZxyE5YRzQRqPqjH2WnADUnFvzLVnteCYY0kuPvO34E9IW9TsYpNbMEty3SIx7grjxcZvQ3hhnGek+zAy0AM1aC7/Njn5eSyfHAEgyQcI3jHBanppBr1HCcbl0SY9qm0TCxGDDyb9T+cFcdUiWqZ6/6NWC/SY84tujB3I4E65thaNSkabmFoMh5MHR0CPr2Cr/s8eHWOmZMABoGfum70yW7brG2Z1LpHHDM/JKDHLc50ibkxi9znRmfaMDOMgcOKKdLqpJN1pAgcIIu4c9UZ4bcRcxIE7m+XLyVG1aoa3AB1RwwGjYEFxIxHIZym7b0IRg7Xsd4YRgBlOAJg4ch5rANIPYbr2lt4wZMmMBhvjhot51nP66jnHUNAgbsAIA5lEULOxwIMGBh/wBr/wCrXQhxpamyiji37PcX5gAb70QdZjJalj2AG3iXhzwJY0E3XDHGcwdMlq1aLW05ZgZi6TmMiJgT8lKy2S40iPbZJnOWOxgdMeYKzcjohFUYNGgHkAyMBjnGGX0RVmtXhNlpYA2CbzGEhzeJkqNJrmkPLSQSBhkDMcslRtnZ7m1C2CA6XNvbpIGGInE9ls8RJnL4bGtdU1XFzroMwbojKcbowB6LOqOnAdJ/PyVospXW3GsPsicCOh4IGy1r0sIukOgtOPWR3VZ7RnlKHYpp76/dFPsbtGm7jjHySbZ8cj1+yZLKHUXFpcR7JPASc44/RDglp9nA4LQrPa0gPdJu4CYwGg0HTemc1pHsjGN3kmI09j7fe3BzbwOYkYjkV2GzNpggXDI/w3mHN4Mec+Tu68ydVLMTIj4YvCNyvoW4tghxgzGInmrtS33JarY9co2lrpjMYEEYtO4jRWtrt/4Xnmz9vPJF/wBprcqk3XAbi7Xl2hdHsTbQrlzWuvFoBk5xMe1GEykp65WGXSzpRaW6Od5FI1TvB6BACi7cOhCvbhnI81qSWOqHcqzGpI6qQqzk5p4HBV1GHVp/0n6JgPdb/iHv+6SHN3j2KZAHNvthLYdiNYxI7ZIWXZgX24G82J7a69tVYLQJIk4ZgRJ6a4/VUTdcSxxaDic4nXLgubMa0TbtemAYdJGBBwM8jyKqqbYfjcY3EHE44EZ+R6oujZ6NSDUptkzjkThnIzKb+6aLyLuTc/anDKMBwyWUpyLSRjU2PqT4lQ+1kN5kHTdeCKbs9mOF7eec4iey0LJsimMMoMj2icDI6EwD14ostpMu4t9nXMg9VhK2aIxNnWJxIN0gBxdG8CMj0C1X2Qubifdk8+cqNTa7G8dRGAx0w4rNtu2rwddOBGQIyyw4rKSbLWjOQ9N63/Ww1j+i9/6rLY6I4DDn+QrPSJxc5rs5Lh3gj5FCPqQV14f+KM57nqH9mO1IszmTiyoRvgPgzH+o9l3dW0e7ERLcdYOEdivFf7PtrXLVcnCrd6uacPInsvYaDZx5AcBeB+QU1TB6hTWkuLgY1OQiIJvb9VwFm2n4jnVHG8XOOJmM8A0DE4QvQ6TACc9exXku2LHVs1Z1N+AJN1wwvtJkBvwtEieq1g6CCtmlatrtyILzMBoAOO6PdHW8UdZ6loeG4sY0zl7TgOBd7PUSuT9dYNcMufT4dY1iToCfZPSItwbL5OA1n69ekZCMRNo6NOhtW+zXYLnOcJxPA4aCEVZnGBGMew/QkaEdfmFXR2Ta7TT9pooMdnONRw0j4evZBW23GzgteHFwGB1JaZBK5UnFHTBpm1sPZ7BXdTOVwgA7nOnvN7up+llnLalCrF5jCWuGBID8BhzPcrkKPpe59obUeAMLsjQFdWdpCo0sLhJEZ5g5dfsolyW0royNr7KfSrNLD7LxMzhy/ZYO0S9laRdBgYhoGMZ4DPNdvZ9stqNNKuYfF29o8aOG47x+yQ9HmPYaLjIAlj/1DUc4VRxGtzOWBexxlW01GgOqQ8EYEnECeXBA19rT7uA45zjljl0R+3KTqQ8Oq0gDBrgZBA3Ln7oOYw0wXTGbOCcKeo1faWIgNvk4ugHMzgCMOm9Na9oveQ1skkYiALpy0HnhmjaGxQ9piBIzw1H7dlRaA2jLGOaN5Op371rF5kRVFmzrFJuPeQ4yYp5mBJc58YBNSqFgqRNQsxE6t90zykdk1gtDSC2lJe8gPqZezmR1K6ih6NBlIvMkSL2Oh9l/L2TPRL6pWlsFJK2cPadrVHiJIA0Gq9O9EqDaFloVQCBUaBaJzDi5wbV5AmDwcDoudtFmZYLXTrAOeHNcHDUOBDXEDIgh2XNegWO3tr05b7TDgQRlI91w0wPJXhYdBiS0XAa8cQqi5w16tKGsBLZpnG57pJHtUzg0kxmPdPIHVFzubC6dznqh2Ww6lp5gT8leH6x2n6IJ9UfqbHEYqF4D3XRwIRYGh44+LzP2TIP1o7h3STsVHO0dhwf+5rh7JJ+aVosT2ZsDxyJz81om1TkHN6z8gka38V4/LuhwiPMzCq2gXboEFs5/LeFQ2thAIBJz+XXPqUdabM6ZFRrjue1pPQhB17HvIBOjQZ7LmlhM1UiDqjxu1Azjjy07IW1lxnGYae/3y7oW0UnN+LzCEfWcNZ54rncdTZMLoiG+2e/PRUVqrW6EkjQHz6qj+8iP0tPRUWu2PdnMHOMMN2XAKctlWDbQsZc2XQ2AXDe0g5nqVjV367xK1Kzieuek8ENZ7O33qgBDcmkmHHcYxIjQRzC0joJrM9BvR4O9YZUaDFJzXuOgDTOPPLqvbrHtGQII/ZeJbR2267dBDWaMYA1nZufWV0Hod6UOLbj5JYPegxA3nQo8wcUtD11lqnFD7QslK0MuVmB7T3HIjELCs22UXT2kDqi0RTRCh6BWOSXNccZxecMQYw0w/IW/s/ZVnoN/6NJjOIAkxh7xx81jt2kN8KyttcBnH5pOSRSTZ0HjgjNYO3tlU7QIfLXDJwxPUahDs2nOORS/vDisJz4OrChRwG3PRqpQdJHs/E3I89xUae1/YAJYC33TJDiN2AhdvbLY14LHCQRjOULznb2ym06jrhBByvY4ceuqzi70Zu9NaD27YL9Ad4P55hE2bb1amQGkkA4AmY4Xty4ehaCXcZ0MeYRdTaVRowJgnEYE9zitXhmKx11OqrekTnPLqgBBzDsYPBHUbZSfjdbliIHyXn9TbLoyEqNk29UY6TDhuOHY6I8J0EsWLPRbVsZjxNKpdMcZ6Fc3SsMvHjMDg10Od+oh2RJmTlgp2XbrXtDi65eLg29vaGkiRp7QRQp1HCW64TGY57kKThuLwoy1QRaKLWOd4QcWiCQRET8PxCdeK29k20VWOpmWyIJIwHHnC59j6rSbwkEYHAzz88FBu2Qww8XeON2RyxC6MOcZPgwxMNxDNqUn1K9ItxZca50kD3/fz1lohdZsagxr8JAc0AwcC5swecEjsuU/+Q0gxr5aPebMnSHQMJPv+aL2Tth9eow0qbgwH26jsG6d8BkMV0KkjmlqdtaPZh4fiyTpi0wHiQdwB5tCvcXHLHkcEI6DkWkHj+/1T0WQ0YjIa8Oa0RmXXycHJojWOeSV2dZ5GfJVuqkbigCZHAJKr1gbgkixUUhjnZkBQfs9gzJJ4DDuU3juH6gkx8/rI/OKskr8OPdA+ZUBRLuvCJKNa4fqN7p9QrKlQGIERqce2OCBnLbUsoafbMZ5yQeQDp8li17ODkRzx+q6q31JHtUnOxzABHTVZdtpUY/Ux24tdiOS5sSNmsZHO1LLGoKpdTWjUoDTFUPpLlZsAupLPtNle5xAaYHDACdT1Hda72qkuI/MDz3pItSo0/RN1Ckwsq02ueXEueWNfhhAEyQBG7WV0dk22xr/AA6dK7TOZaABlicBxjouVs+1QwYNYMZIh5B6FxCstPpM25EAnER4TSDrN4uEHDcumGJS3MJRt2X+kG06dGH0gQC4iAZaYEkgjAESMJ1yCHsHpdSdF512d+Cwtq7UNe7en2QR7RnPduGAEY5IFtmBGSiUVJ2i4yaWp3lPbjD+sd01TbrQPeC8/fYQoiwhZvD8y1NHcH0pYM3RzIVFo9M2D3CXf5QSuWoWMA5DsjcgoeGjVYz6F1r9JqrpuNu8XHFYVtrVamLnF306Iq0HAwqGOVKKWyIlNy3ZntcQiRbd46hStVCcR/yrdncRkM+pP1VtqrMwJ7wVCV0bbNRcDfpyYN0tN2HHUwPaHDBDHYrDkXDz8ks6HTM601/Zpt+Bvm9xfPYtHRepejGzGiyU/EHtOF46H2sQMMcoXP8Aot6DCq81axDqbSAxrZ9sgD3twjTnpn34pz7pw/hGHfJdEI2rZlKVPQya+x2ue0Q5rS1xwLj7QLYOI3EpH0bYcC6oRxaD9FqVaWLcREnOZxB3xPZK7z5gH6I8KPA/FnW5nWDYVBgEU6ZOZvsBh2RIvDDLTctmk4DD2Y0iMOgKGIIIhx1wLeE/RTGJgtBPD7KkqIbsJvRnHUEfNLkQOf7KhrwMC7pp9lEuG784blRIQ6q4ZieIM/NOKs7xzxHnihw7io+NBg5IAJjh2OCSHNcJ0xF3gAJjS3mFQbWSkLRyV2iaCGujLFQqVTqRyCrLyUwpDVAD+OdA3sUn0g/3gDzaPqph0ZDviovegAC2WFoEgNbhEkCOuixKlmEn3ebXCO0FdLVIIIOIOhCz32JgyYOZJ+pWU4WaRdHNWimhHtXQbQ2TIvMGegiFjV7M5phwIPFckouJsnYDUYhatCVpGmq301KGY1SkZ3wpB3BaL7MqX2dWpCoEc0nIJMadQrXUVHw1WYVFrKesKNYR5Jg07z3KbwFLYwWpqhLpWmbOk2ypWOgNtInNFUGQZRTLKiGWVZtlpFRiBAHMAg8s1JrFf4Ck2ks7KNX0c2n4brjpuO0BwDiRjH2xXYeKYBAkES2DMg6jevP6LYOXf9sV1eyazSwC+4ZmDBAdrB459114GJ0MMSPU0gcccDv1/ZJlQlxF3DRxLfa5zgFaA4DAsP8ANlvjTooC0k4exykfJwldDZlRBwM5DyjLhkpuEDAlp3E4JGuR+ocse2SYObm5xPAA/VADSMzgVLxARl2ySGOMQPzU6poQBA1oyw+ST3Xs1M0t+agaaAISkp+EkgCiSpgO0R9NjdBPRENpNGeHPBaURZmNoHUq+nQKJqWuk3W8eCDq7ZnBrYCWiDUvdSAzKofXaMgTzQ5rE5qym3eix0R8SVYKWEjtMeZV7TTbzUH12nVAHO7TokS7ww3/ACmepg/RZTiTmuxe2fd8xI+YWFtHZl0ucC2Mw0HEb8O65cSHVGsZdDIcxQ9XRIYrGU96wNQLwVB1FaQop/VkrHRjOs6rNmW4bJwUHWNFhRi+rKQsq1fVE/qyWYdGW2yqbLItIUFPwUrHQLRsnBEiycFdTaimNChsozX2RUOoLYexDPppAACitLZrSHYaDUYclGlRko9lED9LhugxPQhVF07JasepUE+6Rxpvg9jCuZaYEeI7lUaT5iVTVpg6u5Z/VKhRecA6Ofbd81usR2Q4hjbVuNM9Y8iIVjajtzR1YqjZqozPa79lB1OoP1OnhcH7rdNmVIMM5uI83HvkFNlb4QJ3n8hZ4BwmctTKsAJyVpiaDS/ece6ReP8AlCDBMXJ2KgjxQmQ/icEk7CgiptE/pwQr3vdmZTpK3qQMKO9WNpwkklQEwEi070kkDI+GnDQE6SQEvWoyQdag12bW9BHySSUPXcrYHfYmDE4d0P4TdMQkksJpXRqthxRUwxOksGaIsZSlObMnSUDIeq8FVUs4CdJAyosCiWpJIGOFIOSSSoYxxVZYnSSAKs1lcchOE5jLqtCjbXAXSZG52PnmkktKyq0Ru6F4g+Fp7/dDVap0JA3AmPmkkotlUB3S44HHiiadkc0i+SBGUCD2KSS6MONqzKb1oJAjl5pOr7kklvsZkC8p2yUkk0A+G8pJJJiP/9k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5850" name="AutoShape 10" descr="data:image/jpeg;base64,/9j/4AAQSkZJRgABAQAAAQABAAD/2wCEAAkGBhQSERUUEhQVFRUUFRQXFBYVFxUYFxQUFBQVFRYUFBcXHCYeFxkjGRUUHy8gIycpLCwsFR4xNTAqNSYrLCkBCQoKDgwOGQ8PGiwkHBwsLCwsLCwsLCwsLCwsLCksLCwpKSwqLCwsLCwsKSwpKSwsLCwsLCwsLCwsLCksLCwsLP/AABEIALcBEwMBIgACEQEDEQH/xAAbAAABBQEBAAAAAAAAAAAAAAAEAAECAwUGB//EAEEQAAEDAQUGAgkCAwcEAwAAAAEAAhEDBBIhMUEFUWFxgZEToQYUIjJSscHR8ELhYpKiBxVTcoKy8SMzY+IWwtL/xAAYAQADAQEAAAAAAAAAAAAAAAAAAQIDBP/EAC0RAAICAAUCBQMEAwAAAAAAAAABAhEDEiExUUGBE2FxkbEi4fCCocHRMlLx/9oADAMBAAIRAxEAPwD2k1OaiKnP86qwAcEjUCya5ZXYhe4fndLHcpeKl4wUPLyPXgiAePklB/i7p/HS8bgUvo5HrwK7wPdK5wPf90vG4J753I+h/wDPsGo3h8PzupCnwTXnbkrzuCf08P2FryP4f5gn8MfkKN53D86p8d/yVKuGLXkfw/yAnufkKIB3/JNB+LyT7fnuHclcT3FHH4vIJRx8gn2F3JXOfcpXefdQu8fJSDePkjsHce6m8MJY7/JKOJ8k68g7j3B+EpXPySokcT5fZNB+I+X2R+n4F3J3efmmUYO8+SXU+SK8vgZK8kXJgOaUfklFSDQqc4awObSo3Wn4CrXNP4SFU+hOc9x9VhJPj5KTQzqLfhB5O/4TCzN+F3f91A2Qbnf0pNoDj1b9llT6x+P6L7kzZ2/xDv8AZNcb8XcN+yfw+XZw+qi+zncP5nfVGV9Ir9/4DuP4Ld7ew+hT+rg6NPf7qttDe3+oKJs3A/0n6pa/6fP8h3LhYm7vNydUercPn/8ApJV+j89hV5h10cFEhv5KneTYLpa9CLIgt4J5H4FKU17ilXoFjX+B7JeIdxT3hvUXPCluuo9+g987j3Svnd5qIPLupDp3QrfV/nYNEK+d3mlf4Dv+yXZK9y8lajLn4FaGNQ7h3Kiah/h80nKBn8hWovzJzExU3kdlEu/i8gh3E7/9v2TX3bp6t+ypRX4/uJsK8QfF8vsn8UfF8vsgr7vhHcJeIdWjuFWVE2w4VhvT+OEG0E5eRH1CmGxmXf0/ZFcILCvGCqdbmD9QwzWW7arHEtFVpI/TIk9Yh3SVRWi4Rg2ci6QPmFnOUlVRLik+pq0ts0nEBrwScoOfLerjaeBXA2+20aZipaaJIINw1g2C3Ihr3kOPAldH6Pba8dhLXMddIEtN6QRMyHZ5joiM23VCcUtbNk2vgVX62dx7KRceP51VZD9Cew+6tp8fuK1yT9bO4pjajx7BNefu/wBqg4uOnyTyevv9xZh/WDvP9P2T+OfjP9P2VJou3jt+6j6s7e3t/wCyTw/J+/3BTReZ/wARyjLv8SeYVL6ThnjyDlGDuHVr/sspYMfP3f8AZaxAoVHfED+ck/jv0u+SGDag/SwjgXT2MK9tUatd2+xKhYXm0POhMqP1no5o+ikap3u7sP0Tlw3fNMHD8P3VxwK6sTxCPrB3u7U/uknkfkJK/A82LOHBn5KV1PKV5RlRVsYtCa6nvJSllQ8wxaolgTkpi78lUoLgTkyJYNyaB8KZzzwUDUO9q0UUS5MkX/wqLqn8PmFFwJ1aeWKiGbyR+clSiibHN45NHkVWaD9ze37q0s/iPdUVHgZk98+QVUkTdkXU37mfnVUvY/4GH/Ufuq620KbZvEiN7t+WGazrT6TUW6z3P1VKLewnJLc0YOtLs9SY7fTcO585XOV/Tik3JpPVDVPT8ZBg6lVkZOY7L1kNBJbAGJLjAA3knJYPpl6VtpWWARNYljCw3siL5w0GR/zQsLaHprTqsuVKYc3AlsuumMROOKza3pBZqgDX0RdAgAPeIHATA5wjK6+41JXqA7MZVN6qx1zOHVPac86ukEFg4AjkuR9IdsW6o8sNUR/4iRPNxN7zXfm30HCGlzBoCA4DhIulc1tf0cqVTLH03tOgcA8cr90eZWTw5o6Yzw31PPrTsqq3FzTO9H+iHpPWsdoD6bjnD2yQHt1a78wzXRbYstWixjbj7oHtGq0gfzAQRyJyS9E/7Nqm0KrnMeyk1gaXFwc6bxMFgGB905kLH6rrqayUatbHu9htAq02VKTzdqNa5szk4Ajrirj4wyMqnZ/ozTo0adJpdFNjWAnM3REnic1J2ywDhUd5rqT5OD0JG1Vhp5JvXHn3vqPqkKb26l3VUvY84tLwdxh7Dwg4joUP0sC7xGnNx/md90vBYf1/M/VVEuIxpif4T9HAfNCvtzQYLnMO4tM+UpNwW+nqPXoF/wB3s0Lf5QnbYgMnN7KltQ6PnlB8lL1kjOeypQhukK2WGz7y09EvCbqfmoi0tO/spiDk4J+HHgMzHFzeR1KYUWnKo8f6h9QpeC7RzfJRNJ/DsoeFHgeZk/U//K7+n7JKv2twSR4SDMzdvprxQprFVmqPiWWU1sNLuKiXjegi8cU0N18yqUCcwWa43qs2oceyFdaGjU9B91Udobg4/nNOqFYW+rOhKrLj8J7oYWx27uVM20nMdgSqSFZeHu0aOpUKtqe3O4PNDVbaA0khwjeIC5qrtNznEkkgnKTEclMpUaQw85rbU26Qx0OiASS0RgOOgXP2jb1U0mFxN4gXiYvGQDBjqs30k2hAZRHvVT7UaMGffAdSlWrXtfrvGqIS1seLFJUin1suxJxva/nNZ9pr4ntwH5BR1oqBrYbJOZMYRzWUc9IVvEMcpVrOiGe5E1RxH5ohKhIMCDO5Z5myqGjXH83bv3UDnhxVprAD2sJGE4fRSPI/mOBRbCihziOyh645uRPVXXbzhDeAxzKsfYwQZgEcT1VpslpBFi9JHtwnDUHVdR6Mek9OmTda1l+L1wXQSJglow1OW9cULHPaOh3KqpTewyPKVed9ScvB7nZdotqR7RBOW4/5Tryz4K51mB/UOsryPYfpY5nsVfaadDpxDtCN69E2btxr2gh99pycYlvB8fPvvTv2Ea3qZGQB6n7qLwfhLeUkdRIPmnJqDIT2+iQtNTVp7p1YEG2EOznpeHzJ+ag/ZkZEnmfurnOqfCf5lX628ZtP8yKAHq2ORBYDxyPko2Wk6mTdJx0dBHzCJ9cBzEf6gmLwciP5goeFBu61HmYi550YepH0Kmyyk+8I5GfoFTedoW9SFMWh+tzoRPkqquorHdRA3+ah6wBvVzbXvw6n6hOXE8erSnaAp9dbvTqB5eTU6doC7xlLxB+SqQ9x0+imGnX5qMpdkjV4nso4byU4cBuHUFS9aGh8wnRNjMB0YDzhTLnfwjsoms2JdPdUVbfSaBAvTll35IdIeoR49QbjyCHte1HMHtOjhr2Wfa9rbiGcBifn9llWvabbpiTiBJxJJP7hZybrQpJXqX2rapeCNSYE+ZwWVtDabKAJdi4BcrtD0xa15umS0xA35mNMyRPBZG09vOtb2NewMaXAGCSSDoScFya0dsZRVI1rBbnWis6s5uBcGtxwazHTWcfJdLTAOMARu3z/AMqjwWMF0fwnnLZwjLHBOLxIaMATGvvHT5KsLVWZ4m5XtCrAJ3/mayDSJxAx/O37LdtVm0zg3Z5Rp1PZEU7ELxGIge0DpAxPf5haNmLOa9RJk7hiqxZMQNB+SVq7Sq+G0iMx7JOXfUrJtNrcQDhGUjXAbwMUsyQqbDn7PY8XSJBz4boj8wWVatjPpEuo1C0YC67EcuCvs+1IzMop+1GvwA4mfmi02Uosw31avsBzQZkyMhA1/NVMvn3zB3R80RaKpiBE6ZYAzmfyEKKbSM3XjmInsAPqtOlEMTq5/T0SFoMyQORJG+MuasZTbHvOcToAAOpJJHZC3oIyJiIPJFCJvqXgZAH5xzKL2Tb3UXSypd3jGDzWeHHhCTzGX5yQnTBo9X2L6QtqMAgX9W3oB4sO/gYW7ZmGpk4jfDnEg7i0gELw2y7QdTMtOuWi7LY3pZfgFxa4ZEZ8iMnDh5rS7/x9iKrc9EdQqNyeTzVbHun2i7yPzBWfYtvTAcWicjPsOO4HQ8D5rRdWnOOhVJqQi/wgRgPL9lS+mR8PYfZQa86OVwrO3yqEDuJ+FvYKtzuA7IwvOvyCiWzuQMEbWjK6rmW08O5Cd1nCrNkbwSAI9Z4eYSQvqo3DukmBf4w1cT8vJC2jaBaTiGjTeepwHJZm1dp+EQM3dYHHmsKrbXTnOP1H3U77lVRvja9SScS3g0RkTJIOWHyVli2rVfecRdbgAI1wk3iccTGWhXPMtMwNO2uvSFP+8CBAGAA37hgqbQqZr2raOV72sYicMcie2XBZto2ydIbIGXHOTris+taCScDGP+6R84WfXrug5NABk5mCcIGX/Cyc4wRai2FV9shsXiZxyE5YRzQRqPqjH2WnADUnFvzLVnteCYY0kuPvO34E9IW9TsYpNbMEty3SIx7grjxcZvQ3hhnGek+zAy0AM1aC7/Njn5eSyfHAEgyQcI3jHBanppBr1HCcbl0SY9qm0TCxGDDyb9T+cFcdUiWqZ6/6NWC/SY84tujB3I4E65thaNSkabmFoMh5MHR0CPr2Cr/s8eHWOmZMABoGfum70yW7brG2Z1LpHHDM/JKDHLc50ibkxi9znRmfaMDOMgcOKKdLqpJN1pAgcIIu4c9UZ4bcRcxIE7m+XLyVG1aoa3AB1RwwGjYEFxIxHIZym7b0IRg7Xsd4YRgBlOAJg4ch5rANIPYbr2lt4wZMmMBhvjhot51nP66jnHUNAgbsAIA5lEULOxwIMGBh/wBr/wCrXQhxpamyiji37PcX5gAb70QdZjJalj2AG3iXhzwJY0E3XDHGcwdMlq1aLW05ZgZi6TmMiJgT8lKy2S40iPbZJnOWOxgdMeYKzcjohFUYNGgHkAyMBjnGGX0RVmtXhNlpYA2CbzGEhzeJkqNJrmkPLSQSBhkDMcslRtnZ7m1C2CA6XNvbpIGGInE9ls8RJnL4bGtdU1XFzroMwbojKcbowB6LOqOnAdJ/PyVospXW3GsPsicCOh4IGy1r0sIukOgtOPWR3VZ7RnlKHYpp76/dFPsbtGm7jjHySbZ8cj1+yZLKHUXFpcR7JPASc44/RDglp9nA4LQrPa0gPdJu4CYwGg0HTemc1pHsjGN3kmI09j7fe3BzbwOYkYjkV2GzNpggXDI/w3mHN4Mec+Tu68ydVLMTIj4YvCNyvoW4tghxgzGInmrtS33JarY9co2lrpjMYEEYtO4jRWtrt/4Xnmz9vPJF/wBprcqk3XAbi7Xl2hdHsTbQrlzWuvFoBk5xMe1GEykp65WGXSzpRaW6Od5FI1TvB6BACi7cOhCvbhnI81qSWOqHcqzGpI6qQqzk5p4HBV1GHVp/0n6JgPdb/iHv+6SHN3j2KZAHNvthLYdiNYxI7ZIWXZgX24G82J7a69tVYLQJIk4ZgRJ6a4/VUTdcSxxaDic4nXLgubMa0TbtemAYdJGBBwM8jyKqqbYfjcY3EHE44EZ+R6oujZ6NSDUptkzjkThnIzKb+6aLyLuTc/anDKMBwyWUpyLSRjU2PqT4lQ+1kN5kHTdeCKbs9mOF7eec4iey0LJsimMMoMj2icDI6EwD14ostpMu4t9nXMg9VhK2aIxNnWJxIN0gBxdG8CMj0C1X2Qubifdk8+cqNTa7G8dRGAx0w4rNtu2rwddOBGQIyyw4rKSbLWjOQ9N63/Ww1j+i9/6rLY6I4DDn+QrPSJxc5rs5Lh3gj5FCPqQV14f+KM57nqH9mO1IszmTiyoRvgPgzH+o9l3dW0e7ERLcdYOEdivFf7PtrXLVcnCrd6uacPInsvYaDZx5AcBeB+QU1TB6hTWkuLgY1OQiIJvb9VwFm2n4jnVHG8XOOJmM8A0DE4QvQ6TACc9exXku2LHVs1Z1N+AJN1wwvtJkBvwtEieq1g6CCtmlatrtyILzMBoAOO6PdHW8UdZ6loeG4sY0zl7TgOBd7PUSuT9dYNcMufT4dY1iToCfZPSItwbL5OA1n69ekZCMRNo6NOhtW+zXYLnOcJxPA4aCEVZnGBGMew/QkaEdfmFXR2Ta7TT9pooMdnONRw0j4evZBW23GzgteHFwGB1JaZBK5UnFHTBpm1sPZ7BXdTOVwgA7nOnvN7up+llnLalCrF5jCWuGBID8BhzPcrkKPpe59obUeAMLsjQFdWdpCo0sLhJEZ5g5dfsolyW0royNr7KfSrNLD7LxMzhy/ZYO0S9laRdBgYhoGMZ4DPNdvZ9stqNNKuYfF29o8aOG47x+yQ9HmPYaLjIAlj/1DUc4VRxGtzOWBexxlW01GgOqQ8EYEnECeXBA19rT7uA45zjljl0R+3KTqQ8Oq0gDBrgZBA3Ln7oOYw0wXTGbOCcKeo1faWIgNvk4ugHMzgCMOm9Na9oveQ1skkYiALpy0HnhmjaGxQ9piBIzw1H7dlRaA2jLGOaN5Op371rF5kRVFmzrFJuPeQ4yYp5mBJc58YBNSqFgqRNQsxE6t90zykdk1gtDSC2lJe8gPqZezmR1K6ih6NBlIvMkSL2Oh9l/L2TPRL6pWlsFJK2cPadrVHiJIA0Gq9O9EqDaFloVQCBUaBaJzDi5wbV5AmDwcDoudtFmZYLXTrAOeHNcHDUOBDXEDIgh2XNegWO3tr05b7TDgQRlI91w0wPJXhYdBiS0XAa8cQqi5w16tKGsBLZpnG57pJHtUzg0kxmPdPIHVFzubC6dznqh2Ww6lp5gT8leH6x2n6IJ9UfqbHEYqF4D3XRwIRYGh44+LzP2TIP1o7h3STsVHO0dhwf+5rh7JJ+aVosT2ZsDxyJz81om1TkHN6z8gka38V4/LuhwiPMzCq2gXboEFs5/LeFQ2thAIBJz+XXPqUdabM6ZFRrjue1pPQhB17HvIBOjQZ7LmlhM1UiDqjxu1Azjjy07IW1lxnGYae/3y7oW0UnN+LzCEfWcNZ54rncdTZMLoiG+2e/PRUVqrW6EkjQHz6qj+8iP0tPRUWu2PdnMHOMMN2XAKctlWDbQsZc2XQ2AXDe0g5nqVjV367xK1Kzieuek8ENZ7O33qgBDcmkmHHcYxIjQRzC0joJrM9BvR4O9YZUaDFJzXuOgDTOPPLqvbrHtGQII/ZeJbR2267dBDWaMYA1nZufWV0Hod6UOLbj5JYPegxA3nQo8wcUtD11lqnFD7QslK0MuVmB7T3HIjELCs22UXT2kDqi0RTRCh6BWOSXNccZxecMQYw0w/IW/s/ZVnoN/6NJjOIAkxh7xx81jt2kN8KyttcBnH5pOSRSTZ0HjgjNYO3tlU7QIfLXDJwxPUahDs2nOORS/vDisJz4OrChRwG3PRqpQdJHs/E3I89xUae1/YAJYC33TJDiN2AhdvbLY14LHCQRjOULznb2ym06jrhBByvY4ceuqzi70Zu9NaD27YL9Ad4P55hE2bb1amQGkkA4AmY4Xty4ehaCXcZ0MeYRdTaVRowJgnEYE9zitXhmKx11OqrekTnPLqgBBzDsYPBHUbZSfjdbliIHyXn9TbLoyEqNk29UY6TDhuOHY6I8J0EsWLPRbVsZjxNKpdMcZ6Fc3SsMvHjMDg10Od+oh2RJmTlgp2XbrXtDi65eLg29vaGkiRp7QRQp1HCW64TGY57kKThuLwoy1QRaKLWOd4QcWiCQRET8PxCdeK29k20VWOpmWyIJIwHHnC59j6rSbwkEYHAzz88FBu2Qww8XeON2RyxC6MOcZPgwxMNxDNqUn1K9ItxZca50kD3/fz1lohdZsagxr8JAc0AwcC5swecEjsuU/+Q0gxr5aPebMnSHQMJPv+aL2Tth9eow0qbgwH26jsG6d8BkMV0KkjmlqdtaPZh4fiyTpi0wHiQdwB5tCvcXHLHkcEI6DkWkHj+/1T0WQ0YjIa8Oa0RmXXycHJojWOeSV2dZ5GfJVuqkbigCZHAJKr1gbgkixUUhjnZkBQfs9gzJJ4DDuU3juH6gkx8/rI/OKskr8OPdA+ZUBRLuvCJKNa4fqN7p9QrKlQGIERqce2OCBnLbUsoafbMZ5yQeQDp8li17ODkRzx+q6q31JHtUnOxzABHTVZdtpUY/Ux24tdiOS5sSNmsZHO1LLGoKpdTWjUoDTFUPpLlZsAupLPtNle5xAaYHDACdT1Hda72qkuI/MDz3pItSo0/RN1Ckwsq02ueXEueWNfhhAEyQBG7WV0dk22xr/AA6dK7TOZaABlicBxjouVs+1QwYNYMZIh5B6FxCstPpM25EAnER4TSDrN4uEHDcumGJS3MJRt2X+kG06dGH0gQC4iAZaYEkgjAESMJ1yCHsHpdSdF512d+Cwtq7UNe7en2QR7RnPduGAEY5IFtmBGSiUVJ2i4yaWp3lPbjD+sd01TbrQPeC8/fYQoiwhZvD8y1NHcH0pYM3RzIVFo9M2D3CXf5QSuWoWMA5DsjcgoeGjVYz6F1r9JqrpuNu8XHFYVtrVamLnF306Iq0HAwqGOVKKWyIlNy3ZntcQiRbd46hStVCcR/yrdncRkM+pP1VtqrMwJ7wVCV0bbNRcDfpyYN0tN2HHUwPaHDBDHYrDkXDz8ks6HTM601/Zpt+Bvm9xfPYtHRepejGzGiyU/EHtOF46H2sQMMcoXP8Aot6DCq81axDqbSAxrZ9sgD3twjTnpn34pz7pw/hGHfJdEI2rZlKVPQya+x2ue0Q5rS1xwLj7QLYOI3EpH0bYcC6oRxaD9FqVaWLcREnOZxB3xPZK7z5gH6I8KPA/FnW5nWDYVBgEU6ZOZvsBh2RIvDDLTctmk4DD2Y0iMOgKGIIIhx1wLeE/RTGJgtBPD7KkqIbsJvRnHUEfNLkQOf7KhrwMC7pp9lEuG784blRIQ6q4ZieIM/NOKs7xzxHnihw7io+NBg5IAJjh2OCSHNcJ0xF3gAJjS3mFQbWSkLRyV2iaCGujLFQqVTqRyCrLyUwpDVAD+OdA3sUn0g/3gDzaPqph0ZDviovegAC2WFoEgNbhEkCOuixKlmEn3ebXCO0FdLVIIIOIOhCz32JgyYOZJ+pWU4WaRdHNWimhHtXQbQ2TIvMGegiFjV7M5phwIPFckouJsnYDUYhatCVpGmq301KGY1SkZ3wpB3BaL7MqX2dWpCoEc0nIJMadQrXUVHw1WYVFrKesKNYR5Jg07z3KbwFLYwWpqhLpWmbOk2ypWOgNtInNFUGQZRTLKiGWVZtlpFRiBAHMAg8s1JrFf4Ck2ks7KNX0c2n4brjpuO0BwDiRjH2xXYeKYBAkES2DMg6jevP6LYOXf9sV1eyazSwC+4ZmDBAdrB459114GJ0MMSPU0gcccDv1/ZJlQlxF3DRxLfa5zgFaA4DAsP8ANlvjTooC0k4exykfJwldDZlRBwM5DyjLhkpuEDAlp3E4JGuR+ocse2SYObm5xPAA/VADSMzgVLxARl2ySGOMQPzU6poQBA1oyw+ST3Xs1M0t+agaaAISkp+EkgCiSpgO0R9NjdBPRENpNGeHPBaURZmNoHUq+nQKJqWuk3W8eCDq7ZnBrYCWiDUvdSAzKofXaMgTzQ5rE5qym3eix0R8SVYKWEjtMeZV7TTbzUH12nVAHO7TokS7ww3/ACmepg/RZTiTmuxe2fd8xI+YWFtHZl0ucC2Mw0HEb8O65cSHVGsZdDIcxQ9XRIYrGU96wNQLwVB1FaQop/VkrHRjOs6rNmW4bJwUHWNFhRi+rKQsq1fVE/qyWYdGW2yqbLItIUFPwUrHQLRsnBEiycFdTaimNChsozX2RUOoLYexDPppAACitLZrSHYaDUYclGlRko9lED9LhugxPQhVF07JasepUE+6Rxpvg9jCuZaYEeI7lUaT5iVTVpg6u5Z/VKhRecA6Ofbd81usR2Q4hjbVuNM9Y8iIVjajtzR1YqjZqozPa79lB1OoP1OnhcH7rdNmVIMM5uI83HvkFNlb4QJ3n8hZ4BwmctTKsAJyVpiaDS/ece6ReP8AlCDBMXJ2KgjxQmQ/icEk7CgiptE/pwQr3vdmZTpK3qQMKO9WNpwkklQEwEi070kkDI+GnDQE6SQEvWoyQdag12bW9BHySSUPXcrYHfYmDE4d0P4TdMQkksJpXRqthxRUwxOksGaIsZSlObMnSUDIeq8FVUs4CdJAyosCiWpJIGOFIOSSSoYxxVZYnSSAKs1lcchOE5jLqtCjbXAXSZG52PnmkktKyq0Ru6F4g+Fp7/dDVap0JA3AmPmkkotlUB3S44HHiiadkc0i+SBGUCD2KSS6MONqzKb1oJAjl5pOr7kklvsZkC8p2yUkk0A+G8pJJJiP/9k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5852" name="AutoShape 12" descr="data:image/jpeg;base64,/9j/4AAQSkZJRgABAQAAAQABAAD/2wCEAAkGBhQSERUUEhQVFRUUFRQXFBYVFxUYFxQUFBQVFRYUFBcXHCYeFxkjGRUUHy8gIycpLCwsFR4xNTAqNSYrLCkBCQoKDgwOGQ8PGiwkHBwsLCwsLCwsLCwsLCwsLCksLCwpKSwqLCwsLCwsKSwpKSwsLCwsLCwsLCwsLCksLCwsLP/AABEIALcBEwMBIgACEQEDEQH/xAAbAAABBQEBAAAAAAAAAAAAAAAEAAECAwUGB//EAEEQAAEDAQUGAgkCAwcEAwAAAAEAAhEDBBIhMUEFUWFxgZEToQYUIjJSscHR8ELhYpKiBxVTcoKy8SMzY+IWwtL/xAAYAQADAQEAAAAAAAAAAAAAAAAAAQIDBP/EAC0RAAICAAUCBQMEAwAAAAAAAAABAhEDEiExUUGBE2FxkbEi4fCCocHRMlLx/9oADAMBAAIRAxEAPwD2k1OaiKnP86qwAcEjUCya5ZXYhe4fndLHcpeKl4wUPLyPXgiAePklB/i7p/HS8bgUvo5HrwK7wPdK5wPf90vG4J753I+h/wDPsGo3h8PzupCnwTXnbkrzuCf08P2FryP4f5gn8MfkKN53D86p8d/yVKuGLXkfw/yAnufkKIB3/JNB+LyT7fnuHclcT3FHH4vIJRx8gn2F3JXOfcpXefdQu8fJSDePkjsHce6m8MJY7/JKOJ8k68g7j3B+EpXPySokcT5fZNB+I+X2R+n4F3J3efmmUYO8+SXU+SK8vgZK8kXJgOaUfklFSDQqc4awObSo3Wn4CrXNP4SFU+hOc9x9VhJPj5KTQzqLfhB5O/4TCzN+F3f91A2Qbnf0pNoDj1b9llT6x+P6L7kzZ2/xDv8AZNcb8XcN+yfw+XZw+qi+zncP5nfVGV9Ir9/4DuP4Ld7ew+hT+rg6NPf7qttDe3+oKJs3A/0n6pa/6fP8h3LhYm7vNydUercPn/8ApJV+j89hV5h10cFEhv5KneTYLpa9CLIgt4J5H4FKU17ilXoFjX+B7JeIdxT3hvUXPCluuo9+g987j3Svnd5qIPLupDp3QrfV/nYNEK+d3mlf4Dv+yXZK9y8lajLn4FaGNQ7h3Kiah/h80nKBn8hWovzJzExU3kdlEu/i8gh3E7/9v2TX3bp6t+ypRX4/uJsK8QfF8vsn8UfF8vsgr7vhHcJeIdWjuFWVE2w4VhvT+OEG0E5eRH1CmGxmXf0/ZFcILCvGCqdbmD9QwzWW7arHEtFVpI/TIk9Yh3SVRWi4Rg2ci6QPmFnOUlVRLik+pq0ts0nEBrwScoOfLerjaeBXA2+20aZipaaJIINw1g2C3Ihr3kOPAldH6Pba8dhLXMddIEtN6QRMyHZ5joiM23VCcUtbNk2vgVX62dx7KRceP51VZD9Cew+6tp8fuK1yT9bO4pjajx7BNefu/wBqg4uOnyTyevv9xZh/WDvP9P2T+OfjP9P2VJou3jt+6j6s7e3t/wCyTw/J+/3BTReZ/wARyjLv8SeYVL6ThnjyDlGDuHVr/sspYMfP3f8AZaxAoVHfED+ck/jv0u+SGDag/SwjgXT2MK9tUatd2+xKhYXm0POhMqP1no5o+ikap3u7sP0Tlw3fNMHD8P3VxwK6sTxCPrB3u7U/uknkfkJK/A82LOHBn5KV1PKV5RlRVsYtCa6nvJSllQ8wxaolgTkpi78lUoLgTkyJYNyaB8KZzzwUDUO9q0UUS5MkX/wqLqn8PmFFwJ1aeWKiGbyR+clSiibHN45NHkVWaD9ze37q0s/iPdUVHgZk98+QVUkTdkXU37mfnVUvY/4GH/Ufuq620KbZvEiN7t+WGazrT6TUW6z3P1VKLewnJLc0YOtLs9SY7fTcO585XOV/Tik3JpPVDVPT8ZBg6lVkZOY7L1kNBJbAGJLjAA3knJYPpl6VtpWWARNYljCw3siL5w0GR/zQsLaHprTqsuVKYc3AlsuumMROOKza3pBZqgDX0RdAgAPeIHATA5wjK6+41JXqA7MZVN6qx1zOHVPac86ukEFg4AjkuR9IdsW6o8sNUR/4iRPNxN7zXfm30HCGlzBoCA4DhIulc1tf0cqVTLH03tOgcA8cr90eZWTw5o6Yzw31PPrTsqq3FzTO9H+iHpPWsdoD6bjnD2yQHt1a78wzXRbYstWixjbj7oHtGq0gfzAQRyJyS9E/7Nqm0KrnMeyk1gaXFwc6bxMFgGB905kLH6rrqayUatbHu9htAq02VKTzdqNa5szk4Ajrirj4wyMqnZ/ozTo0adJpdFNjWAnM3REnic1J2ywDhUd5rqT5OD0JG1Vhp5JvXHn3vqPqkKb26l3VUvY84tLwdxh7Dwg4joUP0sC7xGnNx/md90vBYf1/M/VVEuIxpif4T9HAfNCvtzQYLnMO4tM+UpNwW+nqPXoF/wB3s0Lf5QnbYgMnN7KltQ6PnlB8lL1kjOeypQhukK2WGz7y09EvCbqfmoi0tO/spiDk4J+HHgMzHFzeR1KYUWnKo8f6h9QpeC7RzfJRNJ/DsoeFHgeZk/U//K7+n7JKv2twSR4SDMzdvprxQprFVmqPiWWU1sNLuKiXjegi8cU0N18yqUCcwWa43qs2oceyFdaGjU9B91Udobg4/nNOqFYW+rOhKrLj8J7oYWx27uVM20nMdgSqSFZeHu0aOpUKtqe3O4PNDVbaA0khwjeIC5qrtNznEkkgnKTEclMpUaQw85rbU26Qx0OiASS0RgOOgXP2jb1U0mFxN4gXiYvGQDBjqs30k2hAZRHvVT7UaMGffAdSlWrXtfrvGqIS1seLFJUin1suxJxva/nNZ9pr4ntwH5BR1oqBrYbJOZMYRzWUc9IVvEMcpVrOiGe5E1RxH5ohKhIMCDO5Z5myqGjXH83bv3UDnhxVprAD2sJGE4fRSPI/mOBRbCihziOyh645uRPVXXbzhDeAxzKsfYwQZgEcT1VpslpBFi9JHtwnDUHVdR6Mek9OmTda1l+L1wXQSJglow1OW9cULHPaOh3KqpTewyPKVed9ScvB7nZdotqR7RBOW4/5Tryz4K51mB/UOsryPYfpY5nsVfaadDpxDtCN69E2btxr2gh99pycYlvB8fPvvTv2Ea3qZGQB6n7qLwfhLeUkdRIPmnJqDIT2+iQtNTVp7p1YEG2EOznpeHzJ+ag/ZkZEnmfurnOqfCf5lX628ZtP8yKAHq2ORBYDxyPko2Wk6mTdJx0dBHzCJ9cBzEf6gmLwciP5goeFBu61HmYi550YepH0Kmyyk+8I5GfoFTedoW9SFMWh+tzoRPkqquorHdRA3+ah6wBvVzbXvw6n6hOXE8erSnaAp9dbvTqB5eTU6doC7xlLxB+SqQ9x0+imGnX5qMpdkjV4nso4byU4cBuHUFS9aGh8wnRNjMB0YDzhTLnfwjsoms2JdPdUVbfSaBAvTll35IdIeoR49QbjyCHte1HMHtOjhr2Wfa9rbiGcBifn9llWvabbpiTiBJxJJP7hZybrQpJXqX2rapeCNSYE+ZwWVtDabKAJdi4BcrtD0xa15umS0xA35mNMyRPBZG09vOtb2NewMaXAGCSSDoScFya0dsZRVI1rBbnWis6s5uBcGtxwazHTWcfJdLTAOMARu3z/AMqjwWMF0fwnnLZwjLHBOLxIaMATGvvHT5KsLVWZ4m5XtCrAJ3/mayDSJxAx/O37LdtVm0zg3Z5Rp1PZEU7ELxGIge0DpAxPf5haNmLOa9RJk7hiqxZMQNB+SVq7Sq+G0iMx7JOXfUrJtNrcQDhGUjXAbwMUsyQqbDn7PY8XSJBz4boj8wWVatjPpEuo1C0YC67EcuCvs+1IzMop+1GvwA4mfmi02Uosw31avsBzQZkyMhA1/NVMvn3zB3R80RaKpiBE6ZYAzmfyEKKbSM3XjmInsAPqtOlEMTq5/T0SFoMyQORJG+MuasZTbHvOcToAAOpJJHZC3oIyJiIPJFCJvqXgZAH5xzKL2Tb3UXSypd3jGDzWeHHhCTzGX5yQnTBo9X2L6QtqMAgX9W3oB4sO/gYW7ZmGpk4jfDnEg7i0gELw2y7QdTMtOuWi7LY3pZfgFxa4ZEZ8iMnDh5rS7/x9iKrc9EdQqNyeTzVbHun2i7yPzBWfYtvTAcWicjPsOO4HQ8D5rRdWnOOhVJqQi/wgRgPL9lS+mR8PYfZQa86OVwrO3yqEDuJ+FvYKtzuA7IwvOvyCiWzuQMEbWjK6rmW08O5Cd1nCrNkbwSAI9Z4eYSQvqo3DukmBf4w1cT8vJC2jaBaTiGjTeepwHJZm1dp+EQM3dYHHmsKrbXTnOP1H3U77lVRvja9SScS3g0RkTJIOWHyVli2rVfecRdbgAI1wk3iccTGWhXPMtMwNO2uvSFP+8CBAGAA37hgqbQqZr2raOV72sYicMcie2XBZto2ydIbIGXHOTris+taCScDGP+6R84WfXrug5NABk5mCcIGX/Cyc4wRai2FV9shsXiZxyE5YRzQRqPqjH2WnADUnFvzLVnteCYY0kuPvO34E9IW9TsYpNbMEty3SIx7grjxcZvQ3hhnGek+zAy0AM1aC7/Njn5eSyfHAEgyQcI3jHBanppBr1HCcbl0SY9qm0TCxGDDyb9T+cFcdUiWqZ6/6NWC/SY84tujB3I4E65thaNSkabmFoMh5MHR0CPr2Cr/s8eHWOmZMABoGfum70yW7brG2Z1LpHHDM/JKDHLc50ibkxi9znRmfaMDOMgcOKKdLqpJN1pAgcIIu4c9UZ4bcRcxIE7m+XLyVG1aoa3AB1RwwGjYEFxIxHIZym7b0IRg7Xsd4YRgBlOAJg4ch5rANIPYbr2lt4wZMmMBhvjhot51nP66jnHUNAgbsAIA5lEULOxwIMGBh/wBr/wCrXQhxpamyiji37PcX5gAb70QdZjJalj2AG3iXhzwJY0E3XDHGcwdMlq1aLW05ZgZi6TmMiJgT8lKy2S40iPbZJnOWOxgdMeYKzcjohFUYNGgHkAyMBjnGGX0RVmtXhNlpYA2CbzGEhzeJkqNJrmkPLSQSBhkDMcslRtnZ7m1C2CA6XNvbpIGGInE9ls8RJnL4bGtdU1XFzroMwbojKcbowB6LOqOnAdJ/PyVospXW3GsPsicCOh4IGy1r0sIukOgtOPWR3VZ7RnlKHYpp76/dFPsbtGm7jjHySbZ8cj1+yZLKHUXFpcR7JPASc44/RDglp9nA4LQrPa0gPdJu4CYwGg0HTemc1pHsjGN3kmI09j7fe3BzbwOYkYjkV2GzNpggXDI/w3mHN4Mec+Tu68ydVLMTIj4YvCNyvoW4tghxgzGInmrtS33JarY9co2lrpjMYEEYtO4jRWtrt/4Xnmz9vPJF/wBprcqk3XAbi7Xl2hdHsTbQrlzWuvFoBk5xMe1GEykp65WGXSzpRaW6Od5FI1TvB6BACi7cOhCvbhnI81qSWOqHcqzGpI6qQqzk5p4HBV1GHVp/0n6JgPdb/iHv+6SHN3j2KZAHNvthLYdiNYxI7ZIWXZgX24G82J7a69tVYLQJIk4ZgRJ6a4/VUTdcSxxaDic4nXLgubMa0TbtemAYdJGBBwM8jyKqqbYfjcY3EHE44EZ+R6oujZ6NSDUptkzjkThnIzKb+6aLyLuTc/anDKMBwyWUpyLSRjU2PqT4lQ+1kN5kHTdeCKbs9mOF7eec4iey0LJsimMMoMj2icDI6EwD14ostpMu4t9nXMg9VhK2aIxNnWJxIN0gBxdG8CMj0C1X2Qubifdk8+cqNTa7G8dRGAx0w4rNtu2rwddOBGQIyyw4rKSbLWjOQ9N63/Ww1j+i9/6rLY6I4DDn+QrPSJxc5rs5Lh3gj5FCPqQV14f+KM57nqH9mO1IszmTiyoRvgPgzH+o9l3dW0e7ERLcdYOEdivFf7PtrXLVcnCrd6uacPInsvYaDZx5AcBeB+QU1TB6hTWkuLgY1OQiIJvb9VwFm2n4jnVHG8XOOJmM8A0DE4QvQ6TACc9exXku2LHVs1Z1N+AJN1wwvtJkBvwtEieq1g6CCtmlatrtyILzMBoAOO6PdHW8UdZ6loeG4sY0zl7TgOBd7PUSuT9dYNcMufT4dY1iToCfZPSItwbL5OA1n69ekZCMRNo6NOhtW+zXYLnOcJxPA4aCEVZnGBGMew/QkaEdfmFXR2Ta7TT9pooMdnONRw0j4evZBW23GzgteHFwGB1JaZBK5UnFHTBpm1sPZ7BXdTOVwgA7nOnvN7up+llnLalCrF5jCWuGBID8BhzPcrkKPpe59obUeAMLsjQFdWdpCo0sLhJEZ5g5dfsolyW0royNr7KfSrNLD7LxMzhy/ZYO0S9laRdBgYhoGMZ4DPNdvZ9stqNNKuYfF29o8aOG47x+yQ9HmPYaLjIAlj/1DUc4VRxGtzOWBexxlW01GgOqQ8EYEnECeXBA19rT7uA45zjljl0R+3KTqQ8Oq0gDBrgZBA3Ln7oOYw0wXTGbOCcKeo1faWIgNvk4ugHMzgCMOm9Na9oveQ1skkYiALpy0HnhmjaGxQ9piBIzw1H7dlRaA2jLGOaN5Op371rF5kRVFmzrFJuPeQ4yYp5mBJc58YBNSqFgqRNQsxE6t90zykdk1gtDSC2lJe8gPqZezmR1K6ih6NBlIvMkSL2Oh9l/L2TPRL6pWlsFJK2cPadrVHiJIA0Gq9O9EqDaFloVQCBUaBaJzDi5wbV5AmDwcDoudtFmZYLXTrAOeHNcHDUOBDXEDIgh2XNegWO3tr05b7TDgQRlI91w0wPJXhYdBiS0XAa8cQqi5w16tKGsBLZpnG57pJHtUzg0kxmPdPIHVFzubC6dznqh2Ww6lp5gT8leH6x2n6IJ9UfqbHEYqF4D3XRwIRYGh44+LzP2TIP1o7h3STsVHO0dhwf+5rh7JJ+aVosT2ZsDxyJz81om1TkHN6z8gka38V4/LuhwiPMzCq2gXboEFs5/LeFQ2thAIBJz+XXPqUdabM6ZFRrjue1pPQhB17HvIBOjQZ7LmlhM1UiDqjxu1Azjjy07IW1lxnGYae/3y7oW0UnN+LzCEfWcNZ54rncdTZMLoiG+2e/PRUVqrW6EkjQHz6qj+8iP0tPRUWu2PdnMHOMMN2XAKctlWDbQsZc2XQ2AXDe0g5nqVjV367xK1Kzieuek8ENZ7O33qgBDcmkmHHcYxIjQRzC0joJrM9BvR4O9YZUaDFJzXuOgDTOPPLqvbrHtGQII/ZeJbR2267dBDWaMYA1nZufWV0Hod6UOLbj5JYPegxA3nQo8wcUtD11lqnFD7QslK0MuVmB7T3HIjELCs22UXT2kDqi0RTRCh6BWOSXNccZxecMQYw0w/IW/s/ZVnoN/6NJjOIAkxh7xx81jt2kN8KyttcBnH5pOSRSTZ0HjgjNYO3tlU7QIfLXDJwxPUahDs2nOORS/vDisJz4OrChRwG3PRqpQdJHs/E3I89xUae1/YAJYC33TJDiN2AhdvbLY14LHCQRjOULznb2ym06jrhBByvY4ceuqzi70Zu9NaD27YL9Ad4P55hE2bb1amQGkkA4AmY4Xty4ehaCXcZ0MeYRdTaVRowJgnEYE9zitXhmKx11OqrekTnPLqgBBzDsYPBHUbZSfjdbliIHyXn9TbLoyEqNk29UY6TDhuOHY6I8J0EsWLPRbVsZjxNKpdMcZ6Fc3SsMvHjMDg10Od+oh2RJmTlgp2XbrXtDi65eLg29vaGkiRp7QRQp1HCW64TGY57kKThuLwoy1QRaKLWOd4QcWiCQRET8PxCdeK29k20VWOpmWyIJIwHHnC59j6rSbwkEYHAzz88FBu2Qww8XeON2RyxC6MOcZPgwxMNxDNqUn1K9ItxZca50kD3/fz1lohdZsagxr8JAc0AwcC5swecEjsuU/+Q0gxr5aPebMnSHQMJPv+aL2Tth9eow0qbgwH26jsG6d8BkMV0KkjmlqdtaPZh4fiyTpi0wHiQdwB5tCvcXHLHkcEI6DkWkHj+/1T0WQ0YjIa8Oa0RmXXycHJojWOeSV2dZ5GfJVuqkbigCZHAJKr1gbgkixUUhjnZkBQfs9gzJJ4DDuU3juH6gkx8/rI/OKskr8OPdA+ZUBRLuvCJKNa4fqN7p9QrKlQGIERqce2OCBnLbUsoafbMZ5yQeQDp8li17ODkRzx+q6q31JHtUnOxzABHTVZdtpUY/Ux24tdiOS5sSNmsZHO1LLGoKpdTWjUoDTFUPpLlZsAupLPtNle5xAaYHDACdT1Hda72qkuI/MDz3pItSo0/RN1Ckwsq02ueXEueWNfhhAEyQBG7WV0dk22xr/AA6dK7TOZaABlicBxjouVs+1QwYNYMZIh5B6FxCstPpM25EAnER4TSDrN4uEHDcumGJS3MJRt2X+kG06dGH0gQC4iAZaYEkgjAESMJ1yCHsHpdSdF512d+Cwtq7UNe7en2QR7RnPduGAEY5IFtmBGSiUVJ2i4yaWp3lPbjD+sd01TbrQPeC8/fYQoiwhZvD8y1NHcH0pYM3RzIVFo9M2D3CXf5QSuWoWMA5DsjcgoeGjVYz6F1r9JqrpuNu8XHFYVtrVamLnF306Iq0HAwqGOVKKWyIlNy3ZntcQiRbd46hStVCcR/yrdncRkM+pP1VtqrMwJ7wVCV0bbNRcDfpyYN0tN2HHUwPaHDBDHYrDkXDz8ks6HTM601/Zpt+Bvm9xfPYtHRepejGzGiyU/EHtOF46H2sQMMcoXP8Aot6DCq81axDqbSAxrZ9sgD3twjTnpn34pz7pw/hGHfJdEI2rZlKVPQya+x2ue0Q5rS1xwLj7QLYOI3EpH0bYcC6oRxaD9FqVaWLcREnOZxB3xPZK7z5gH6I8KPA/FnW5nWDYVBgEU6ZOZvsBh2RIvDDLTctmk4DD2Y0iMOgKGIIIhx1wLeE/RTGJgtBPD7KkqIbsJvRnHUEfNLkQOf7KhrwMC7pp9lEuG784blRIQ6q4ZieIM/NOKs7xzxHnihw7io+NBg5IAJjh2OCSHNcJ0xF3gAJjS3mFQbWSkLRyV2iaCGujLFQqVTqRyCrLyUwpDVAD+OdA3sUn0g/3gDzaPqph0ZDviovegAC2WFoEgNbhEkCOuixKlmEn3ebXCO0FdLVIIIOIOhCz32JgyYOZJ+pWU4WaRdHNWimhHtXQbQ2TIvMGegiFjV7M5phwIPFckouJsnYDUYhatCVpGmq301KGY1SkZ3wpB3BaL7MqX2dWpCoEc0nIJMadQrXUVHw1WYVFrKesKNYR5Jg07z3KbwFLYwWpqhLpWmbOk2ypWOgNtInNFUGQZRTLKiGWVZtlpFRiBAHMAg8s1JrFf4Ck2ks7KNX0c2n4brjpuO0BwDiRjH2xXYeKYBAkES2DMg6jevP6LYOXf9sV1eyazSwC+4ZmDBAdrB459114GJ0MMSPU0gcccDv1/ZJlQlxF3DRxLfa5zgFaA4DAsP8ANlvjTooC0k4exykfJwldDZlRBwM5DyjLhkpuEDAlp3E4JGuR+ocse2SYObm5xPAA/VADSMzgVLxARl2ySGOMQPzU6poQBA1oyw+ST3Xs1M0t+agaaAISkp+EkgCiSpgO0R9NjdBPRENpNGeHPBaURZmNoHUq+nQKJqWuk3W8eCDq7ZnBrYCWiDUvdSAzKofXaMgTzQ5rE5qym3eix0R8SVYKWEjtMeZV7TTbzUH12nVAHO7TokS7ww3/ACmepg/RZTiTmuxe2fd8xI+YWFtHZl0ucC2Mw0HEb8O65cSHVGsZdDIcxQ9XRIYrGU96wNQLwVB1FaQop/VkrHRjOs6rNmW4bJwUHWNFhRi+rKQsq1fVE/qyWYdGW2yqbLItIUFPwUrHQLRsnBEiycFdTaimNChsozX2RUOoLYexDPppAACitLZrSHYaDUYclGlRko9lED9LhugxPQhVF07JasepUE+6Rxpvg9jCuZaYEeI7lUaT5iVTVpg6u5Z/VKhRecA6Ofbd81usR2Q4hjbVuNM9Y8iIVjajtzR1YqjZqozPa79lB1OoP1OnhcH7rdNmVIMM5uI83HvkFNlb4QJ3n8hZ4BwmctTKsAJyVpiaDS/ece6ReP8AlCDBMXJ2KgjxQmQ/icEk7CgiptE/pwQr3vdmZTpK3qQMKO9WNpwkklQEwEi070kkDI+GnDQE6SQEvWoyQdag12bW9BHySSUPXcrYHfYmDE4d0P4TdMQkksJpXRqthxRUwxOksGaIsZSlObMnSUDIeq8FVUs4CdJAyosCiWpJIGOFIOSSSoYxxVZYnSSAKs1lcchOE5jLqtCjbXAXSZG52PnmkktKyq0Ru6F4g+Fp7/dDVap0JA3AmPmkkotlUB3S44HHiiadkc0i+SBGUCD2KSS6MONqzKb1oJAjl5pOr7kklvsZkC8p2yUkk0A+G8pJJJiP/9k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5854" name="AutoShape 14" descr="data:image/jpeg;base64,/9j/4AAQSkZJRgABAQAAAQABAAD/2wCEAAkGBhQSERUUEhQVFRUUFRQXFBYVFxUYFxQUFBQVFRYUFBcXHCYeFxkjGRUUHy8gIycpLCwsFR4xNTAqNSYrLCkBCQoKDgwOGQ8PGiwkHBwsLCwsLCwsLCwsLCwsLCksLCwpKSwqLCwsLCwsKSwpKSwsLCwsLCwsLCwsLCksLCwsLP/AABEIALcBEwMBIgACEQEDEQH/xAAbAAABBQEBAAAAAAAAAAAAAAAEAAECAwUGB//EAEEQAAEDAQUGAgkCAwcEAwAAAAEAAhEDBBIhMUEFUWFxgZEToQYUIjJSscHR8ELhYpKiBxVTcoKy8SMzY+IWwtL/xAAYAQADAQEAAAAAAAAAAAAAAAAAAQIDBP/EAC0RAAICAAUCBQMEAwAAAAAAAAABAhEDEiExUUGBE2FxkbEi4fCCocHRMlLx/9oADAMBAAIRAxEAPwD2k1OaiKnP86qwAcEjUCya5ZXYhe4fndLHcpeKl4wUPLyPXgiAePklB/i7p/HS8bgUvo5HrwK7wPdK5wPf90vG4J753I+h/wDPsGo3h8PzupCnwTXnbkrzuCf08P2FryP4f5gn8MfkKN53D86p8d/yVKuGLXkfw/yAnufkKIB3/JNB+LyT7fnuHclcT3FHH4vIJRx8gn2F3JXOfcpXefdQu8fJSDePkjsHce6m8MJY7/JKOJ8k68g7j3B+EpXPySokcT5fZNB+I+X2R+n4F3J3efmmUYO8+SXU+SK8vgZK8kXJgOaUfklFSDQqc4awObSo3Wn4CrXNP4SFU+hOc9x9VhJPj5KTQzqLfhB5O/4TCzN+F3f91A2Qbnf0pNoDj1b9llT6x+P6L7kzZ2/xDv8AZNcb8XcN+yfw+XZw+qi+zncP5nfVGV9Ir9/4DuP4Ld7ew+hT+rg6NPf7qttDe3+oKJs3A/0n6pa/6fP8h3LhYm7vNydUercPn/8ApJV+j89hV5h10cFEhv5KneTYLpa9CLIgt4J5H4FKU17ilXoFjX+B7JeIdxT3hvUXPCluuo9+g987j3Svnd5qIPLupDp3QrfV/nYNEK+d3mlf4Dv+yXZK9y8lajLn4FaGNQ7h3Kiah/h80nKBn8hWovzJzExU3kdlEu/i8gh3E7/9v2TX3bp6t+ypRX4/uJsK8QfF8vsn8UfF8vsgr7vhHcJeIdWjuFWVE2w4VhvT+OEG0E5eRH1CmGxmXf0/ZFcILCvGCqdbmD9QwzWW7arHEtFVpI/TIk9Yh3SVRWi4Rg2ci6QPmFnOUlVRLik+pq0ts0nEBrwScoOfLerjaeBXA2+20aZipaaJIINw1g2C3Ihr3kOPAldH6Pba8dhLXMddIEtN6QRMyHZ5joiM23VCcUtbNk2vgVX62dx7KRceP51VZD9Cew+6tp8fuK1yT9bO4pjajx7BNefu/wBqg4uOnyTyevv9xZh/WDvP9P2T+OfjP9P2VJou3jt+6j6s7e3t/wCyTw/J+/3BTReZ/wARyjLv8SeYVL6ThnjyDlGDuHVr/sspYMfP3f8AZaxAoVHfED+ck/jv0u+SGDag/SwjgXT2MK9tUatd2+xKhYXm0POhMqP1no5o+ikap3u7sP0Tlw3fNMHD8P3VxwK6sTxCPrB3u7U/uknkfkJK/A82LOHBn5KV1PKV5RlRVsYtCa6nvJSllQ8wxaolgTkpi78lUoLgTkyJYNyaB8KZzzwUDUO9q0UUS5MkX/wqLqn8PmFFwJ1aeWKiGbyR+clSiibHN45NHkVWaD9ze37q0s/iPdUVHgZk98+QVUkTdkXU37mfnVUvY/4GH/Ufuq620KbZvEiN7t+WGazrT6TUW6z3P1VKLewnJLc0YOtLs9SY7fTcO585XOV/Tik3JpPVDVPT8ZBg6lVkZOY7L1kNBJbAGJLjAA3knJYPpl6VtpWWARNYljCw3siL5w0GR/zQsLaHprTqsuVKYc3AlsuumMROOKza3pBZqgDX0RdAgAPeIHATA5wjK6+41JXqA7MZVN6qx1zOHVPac86ukEFg4AjkuR9IdsW6o8sNUR/4iRPNxN7zXfm30HCGlzBoCA4DhIulc1tf0cqVTLH03tOgcA8cr90eZWTw5o6Yzw31PPrTsqq3FzTO9H+iHpPWsdoD6bjnD2yQHt1a78wzXRbYstWixjbj7oHtGq0gfzAQRyJyS9E/7Nqm0KrnMeyk1gaXFwc6bxMFgGB905kLH6rrqayUatbHu9htAq02VKTzdqNa5szk4Ajrirj4wyMqnZ/ozTo0adJpdFNjWAnM3REnic1J2ywDhUd5rqT5OD0JG1Vhp5JvXHn3vqPqkKb26l3VUvY84tLwdxh7Dwg4joUP0sC7xGnNx/md90vBYf1/M/VVEuIxpif4T9HAfNCvtzQYLnMO4tM+UpNwW+nqPXoF/wB3s0Lf5QnbYgMnN7KltQ6PnlB8lL1kjOeypQhukK2WGz7y09EvCbqfmoi0tO/spiDk4J+HHgMzHFzeR1KYUWnKo8f6h9QpeC7RzfJRNJ/DsoeFHgeZk/U//K7+n7JKv2twSR4SDMzdvprxQprFVmqPiWWU1sNLuKiXjegi8cU0N18yqUCcwWa43qs2oceyFdaGjU9B91Udobg4/nNOqFYW+rOhKrLj8J7oYWx27uVM20nMdgSqSFZeHu0aOpUKtqe3O4PNDVbaA0khwjeIC5qrtNznEkkgnKTEclMpUaQw85rbU26Qx0OiASS0RgOOgXP2jb1U0mFxN4gXiYvGQDBjqs30k2hAZRHvVT7UaMGffAdSlWrXtfrvGqIS1seLFJUin1suxJxva/nNZ9pr4ntwH5BR1oqBrYbJOZMYRzWUc9IVvEMcpVrOiGe5E1RxH5ohKhIMCDO5Z5myqGjXH83bv3UDnhxVprAD2sJGE4fRSPI/mOBRbCihziOyh645uRPVXXbzhDeAxzKsfYwQZgEcT1VpslpBFi9JHtwnDUHVdR6Mek9OmTda1l+L1wXQSJglow1OW9cULHPaOh3KqpTewyPKVed9ScvB7nZdotqR7RBOW4/5Tryz4K51mB/UOsryPYfpY5nsVfaadDpxDtCN69E2btxr2gh99pycYlvB8fPvvTv2Ea3qZGQB6n7qLwfhLeUkdRIPmnJqDIT2+iQtNTVp7p1YEG2EOznpeHzJ+ag/ZkZEnmfurnOqfCf5lX628ZtP8yKAHq2ORBYDxyPko2Wk6mTdJx0dBHzCJ9cBzEf6gmLwciP5goeFBu61HmYi550YepH0Kmyyk+8I5GfoFTedoW9SFMWh+tzoRPkqquorHdRA3+ah6wBvVzbXvw6n6hOXE8erSnaAp9dbvTqB5eTU6doC7xlLxB+SqQ9x0+imGnX5qMpdkjV4nso4byU4cBuHUFS9aGh8wnRNjMB0YDzhTLnfwjsoms2JdPdUVbfSaBAvTll35IdIeoR49QbjyCHte1HMHtOjhr2Wfa9rbiGcBifn9llWvabbpiTiBJxJJP7hZybrQpJXqX2rapeCNSYE+ZwWVtDabKAJdi4BcrtD0xa15umS0xA35mNMyRPBZG09vOtb2NewMaXAGCSSDoScFya0dsZRVI1rBbnWis6s5uBcGtxwazHTWcfJdLTAOMARu3z/AMqjwWMF0fwnnLZwjLHBOLxIaMATGvvHT5KsLVWZ4m5XtCrAJ3/mayDSJxAx/O37LdtVm0zg3Z5Rp1PZEU7ELxGIge0DpAxPf5haNmLOa9RJk7hiqxZMQNB+SVq7Sq+G0iMx7JOXfUrJtNrcQDhGUjXAbwMUsyQqbDn7PY8XSJBz4boj8wWVatjPpEuo1C0YC67EcuCvs+1IzMop+1GvwA4mfmi02Uosw31avsBzQZkyMhA1/NVMvn3zB3R80RaKpiBE6ZYAzmfyEKKbSM3XjmInsAPqtOlEMTq5/T0SFoMyQORJG+MuasZTbHvOcToAAOpJJHZC3oIyJiIPJFCJvqXgZAH5xzKL2Tb3UXSypd3jGDzWeHHhCTzGX5yQnTBo9X2L6QtqMAgX9W3oB4sO/gYW7ZmGpk4jfDnEg7i0gELw2y7QdTMtOuWi7LY3pZfgFxa4ZEZ8iMnDh5rS7/x9iKrc9EdQqNyeTzVbHun2i7yPzBWfYtvTAcWicjPsOO4HQ8D5rRdWnOOhVJqQi/wgRgPL9lS+mR8PYfZQa86OVwrO3yqEDuJ+FvYKtzuA7IwvOvyCiWzuQMEbWjK6rmW08O5Cd1nCrNkbwSAI9Z4eYSQvqo3DukmBf4w1cT8vJC2jaBaTiGjTeepwHJZm1dp+EQM3dYHHmsKrbXTnOP1H3U77lVRvja9SScS3g0RkTJIOWHyVli2rVfecRdbgAI1wk3iccTGWhXPMtMwNO2uvSFP+8CBAGAA37hgqbQqZr2raOV72sYicMcie2XBZto2ydIbIGXHOTris+taCScDGP+6R84WfXrug5NABk5mCcIGX/Cyc4wRai2FV9shsXiZxyE5YRzQRqPqjH2WnADUnFvzLVnteCYY0kuPvO34E9IW9TsYpNbMEty3SIx7grjxcZvQ3hhnGek+zAy0AM1aC7/Njn5eSyfHAEgyQcI3jHBanppBr1HCcbl0SY9qm0TCxGDDyb9T+cFcdUiWqZ6/6NWC/SY84tujB3I4E65thaNSkabmFoMh5MHR0CPr2Cr/s8eHWOmZMABoGfum70yW7brG2Z1LpHHDM/JKDHLc50ibkxi9znRmfaMDOMgcOKKdLqpJN1pAgcIIu4c9UZ4bcRcxIE7m+XLyVG1aoa3AB1RwwGjYEFxIxHIZym7b0IRg7Xsd4YRgBlOAJg4ch5rANIPYbr2lt4wZMmMBhvjhot51nP66jnHUNAgbsAIA5lEULOxwIMGBh/wBr/wCrXQhxpamyiji37PcX5gAb70QdZjJalj2AG3iXhzwJY0E3XDHGcwdMlq1aLW05ZgZi6TmMiJgT8lKy2S40iPbZJnOWOxgdMeYKzcjohFUYNGgHkAyMBjnGGX0RVmtXhNlpYA2CbzGEhzeJkqNJrmkPLSQSBhkDMcslRtnZ7m1C2CA6XNvbpIGGInE9ls8RJnL4bGtdU1XFzroMwbojKcbowB6LOqOnAdJ/PyVospXW3GsPsicCOh4IGy1r0sIukOgtOPWR3VZ7RnlKHYpp76/dFPsbtGm7jjHySbZ8cj1+yZLKHUXFpcR7JPASc44/RDglp9nA4LQrPa0gPdJu4CYwGg0HTemc1pHsjGN3kmI09j7fe3BzbwOYkYjkV2GzNpggXDI/w3mHN4Mec+Tu68ydVLMTIj4YvCNyvoW4tghxgzGInmrtS33JarY9co2lrpjMYEEYtO4jRWtrt/4Xnmz9vPJF/wBprcqk3XAbi7Xl2hdHsTbQrlzWuvFoBk5xMe1GEykp65WGXSzpRaW6Od5FI1TvB6BACi7cOhCvbhnI81qSWOqHcqzGpI6qQqzk5p4HBV1GHVp/0n6JgPdb/iHv+6SHN3j2KZAHNvthLYdiNYxI7ZIWXZgX24G82J7a69tVYLQJIk4ZgRJ6a4/VUTdcSxxaDic4nXLgubMa0TbtemAYdJGBBwM8jyKqqbYfjcY3EHE44EZ+R6oujZ6NSDUptkzjkThnIzKb+6aLyLuTc/anDKMBwyWUpyLSRjU2PqT4lQ+1kN5kHTdeCKbs9mOF7eec4iey0LJsimMMoMj2icDI6EwD14ostpMu4t9nXMg9VhK2aIxNnWJxIN0gBxdG8CMj0C1X2Qubifdk8+cqNTa7G8dRGAx0w4rNtu2rwddOBGQIyyw4rKSbLWjOQ9N63/Ww1j+i9/6rLY6I4DDn+QrPSJxc5rs5Lh3gj5FCPqQV14f+KM57nqH9mO1IszmTiyoRvgPgzH+o9l3dW0e7ERLcdYOEdivFf7PtrXLVcnCrd6uacPInsvYaDZx5AcBeB+QU1TB6hTWkuLgY1OQiIJvb9VwFm2n4jnVHG8XOOJmM8A0DE4QvQ6TACc9exXku2LHVs1Z1N+AJN1wwvtJkBvwtEieq1g6CCtmlatrtyILzMBoAOO6PdHW8UdZ6loeG4sY0zl7TgOBd7PUSuT9dYNcMufT4dY1iToCfZPSItwbL5OA1n69ekZCMRNo6NOhtW+zXYLnOcJxPA4aCEVZnGBGMew/QkaEdfmFXR2Ta7TT9pooMdnONRw0j4evZBW23GzgteHFwGB1JaZBK5UnFHTBpm1sPZ7BXdTOVwgA7nOnvN7up+llnLalCrF5jCWuGBID8BhzPcrkKPpe59obUeAMLsjQFdWdpCo0sLhJEZ5g5dfsolyW0royNr7KfSrNLD7LxMzhy/ZYO0S9laRdBgYhoGMZ4DPNdvZ9stqNNKuYfF29o8aOG47x+yQ9HmPYaLjIAlj/1DUc4VRxGtzOWBexxlW01GgOqQ8EYEnECeXBA19rT7uA45zjljl0R+3KTqQ8Oq0gDBrgZBA3Ln7oOYw0wXTGbOCcKeo1faWIgNvk4ugHMzgCMOm9Na9oveQ1skkYiALpy0HnhmjaGxQ9piBIzw1H7dlRaA2jLGOaN5Op371rF5kRVFmzrFJuPeQ4yYp5mBJc58YBNSqFgqRNQsxE6t90zykdk1gtDSC2lJe8gPqZezmR1K6ih6NBlIvMkSL2Oh9l/L2TPRL6pWlsFJK2cPadrVHiJIA0Gq9O9EqDaFloVQCBUaBaJzDi5wbV5AmDwcDoudtFmZYLXTrAOeHNcHDUOBDXEDIgh2XNegWO3tr05b7TDgQRlI91w0wPJXhYdBiS0XAa8cQqi5w16tKGsBLZpnG57pJHtUzg0kxmPdPIHVFzubC6dznqh2Ww6lp5gT8leH6x2n6IJ9UfqbHEYqF4D3XRwIRYGh44+LzP2TIP1o7h3STsVHO0dhwf+5rh7JJ+aVosT2ZsDxyJz81om1TkHN6z8gka38V4/LuhwiPMzCq2gXboEFs5/LeFQ2thAIBJz+XXPqUdabM6ZFRrjue1pPQhB17HvIBOjQZ7LmlhM1UiDqjxu1Azjjy07IW1lxnGYae/3y7oW0UnN+LzCEfWcNZ54rncdTZMLoiG+2e/PRUVqrW6EkjQHz6qj+8iP0tPRUWu2PdnMHOMMN2XAKctlWDbQsZc2XQ2AXDe0g5nqVjV367xK1Kzieuek8ENZ7O33qgBDcmkmHHcYxIjQRzC0joJrM9BvR4O9YZUaDFJzXuOgDTOPPLqvbrHtGQII/ZeJbR2267dBDWaMYA1nZufWV0Hod6UOLbj5JYPegxA3nQo8wcUtD11lqnFD7QslK0MuVmB7T3HIjELCs22UXT2kDqi0RTRCh6BWOSXNccZxecMQYw0w/IW/s/ZVnoN/6NJjOIAkxh7xx81jt2kN8KyttcBnH5pOSRSTZ0HjgjNYO3tlU7QIfLXDJwxPUahDs2nOORS/vDisJz4OrChRwG3PRqpQdJHs/E3I89xUae1/YAJYC33TJDiN2AhdvbLY14LHCQRjOULznb2ym06jrhBByvY4ceuqzi70Zu9NaD27YL9Ad4P55hE2bb1amQGkkA4AmY4Xty4ehaCXcZ0MeYRdTaVRowJgnEYE9zitXhmKx11OqrekTnPLqgBBzDsYPBHUbZSfjdbliIHyXn9TbLoyEqNk29UY6TDhuOHY6I8J0EsWLPRbVsZjxNKpdMcZ6Fc3SsMvHjMDg10Od+oh2RJmTlgp2XbrXtDi65eLg29vaGkiRp7QRQp1HCW64TGY57kKThuLwoy1QRaKLWOd4QcWiCQRET8PxCdeK29k20VWOpmWyIJIwHHnC59j6rSbwkEYHAzz88FBu2Qww8XeON2RyxC6MOcZPgwxMNxDNqUn1K9ItxZca50kD3/fz1lohdZsagxr8JAc0AwcC5swecEjsuU/+Q0gxr5aPebMnSHQMJPv+aL2Tth9eow0qbgwH26jsG6d8BkMV0KkjmlqdtaPZh4fiyTpi0wHiQdwB5tCvcXHLHkcEI6DkWkHj+/1T0WQ0YjIa8Oa0RmXXycHJojWOeSV2dZ5GfJVuqkbigCZHAJKr1gbgkixUUhjnZkBQfs9gzJJ4DDuU3juH6gkx8/rI/OKskr8OPdA+ZUBRLuvCJKNa4fqN7p9QrKlQGIERqce2OCBnLbUsoafbMZ5yQeQDp8li17ODkRzx+q6q31JHtUnOxzABHTVZdtpUY/Ux24tdiOS5sSNmsZHO1LLGoKpdTWjUoDTFUPpLlZsAupLPtNle5xAaYHDACdT1Hda72qkuI/MDz3pItSo0/RN1Ckwsq02ueXEueWNfhhAEyQBG7WV0dk22xr/AA6dK7TOZaABlicBxjouVs+1QwYNYMZIh5B6FxCstPpM25EAnER4TSDrN4uEHDcumGJS3MJRt2X+kG06dGH0gQC4iAZaYEkgjAESMJ1yCHsHpdSdF512d+Cwtq7UNe7en2QR7RnPduGAEY5IFtmBGSiUVJ2i4yaWp3lPbjD+sd01TbrQPeC8/fYQoiwhZvD8y1NHcH0pYM3RzIVFo9M2D3CXf5QSuWoWMA5DsjcgoeGjVYz6F1r9JqrpuNu8XHFYVtrVamLnF306Iq0HAwqGOVKKWyIlNy3ZntcQiRbd46hStVCcR/yrdncRkM+pP1VtqrMwJ7wVCV0bbNRcDfpyYN0tN2HHUwPaHDBDHYrDkXDz8ks6HTM601/Zpt+Bvm9xfPYtHRepejGzGiyU/EHtOF46H2sQMMcoXP8Aot6DCq81axDqbSAxrZ9sgD3twjTnpn34pz7pw/hGHfJdEI2rZlKVPQya+x2ue0Q5rS1xwLj7QLYOI3EpH0bYcC6oRxaD9FqVaWLcREnOZxB3xPZK7z5gH6I8KPA/FnW5nWDYVBgEU6ZOZvsBh2RIvDDLTctmk4DD2Y0iMOgKGIIIhx1wLeE/RTGJgtBPD7KkqIbsJvRnHUEfNLkQOf7KhrwMC7pp9lEuG784blRIQ6q4ZieIM/NOKs7xzxHnihw7io+NBg5IAJjh2OCSHNcJ0xF3gAJjS3mFQbWSkLRyV2iaCGujLFQqVTqRyCrLyUwpDVAD+OdA3sUn0g/3gDzaPqph0ZDviovegAC2WFoEgNbhEkCOuixKlmEn3ebXCO0FdLVIIIOIOhCz32JgyYOZJ+pWU4WaRdHNWimhHtXQbQ2TIvMGegiFjV7M5phwIPFckouJsnYDUYhatCVpGmq301KGY1SkZ3wpB3BaL7MqX2dWpCoEc0nIJMadQrXUVHw1WYVFrKesKNYR5Jg07z3KbwFLYwWpqhLpWmbOk2ypWOgNtInNFUGQZRTLKiGWVZtlpFRiBAHMAg8s1JrFf4Ck2ks7KNX0c2n4brjpuO0BwDiRjH2xXYeKYBAkES2DMg6jevP6LYOXf9sV1eyazSwC+4ZmDBAdrB459114GJ0MMSPU0gcccDv1/ZJlQlxF3DRxLfa5zgFaA4DAsP8ANlvjTooC0k4exykfJwldDZlRBwM5DyjLhkpuEDAlp3E4JGuR+ocse2SYObm5xPAA/VADSMzgVLxARl2ySGOMQPzU6poQBA1oyw+ST3Xs1M0t+agaaAISkp+EkgCiSpgO0R9NjdBPRENpNGeHPBaURZmNoHUq+nQKJqWuk3W8eCDq7ZnBrYCWiDUvdSAzKofXaMgTzQ5rE5qym3eix0R8SVYKWEjtMeZV7TTbzUH12nVAHO7TokS7ww3/ACmepg/RZTiTmuxe2fd8xI+YWFtHZl0ucC2Mw0HEb8O65cSHVGsZdDIcxQ9XRIYrGU96wNQLwVB1FaQop/VkrHRjOs6rNmW4bJwUHWNFhRi+rKQsq1fVE/qyWYdGW2yqbLItIUFPwUrHQLRsnBEiycFdTaimNChsozX2RUOoLYexDPppAACitLZrSHYaDUYclGlRko9lED9LhugxPQhVF07JasepUE+6Rxpvg9jCuZaYEeI7lUaT5iVTVpg6u5Z/VKhRecA6Ofbd81usR2Q4hjbVuNM9Y8iIVjajtzR1YqjZqozPa79lB1OoP1OnhcH7rdNmVIMM5uI83HvkFNlb4QJ3n8hZ4BwmctTKsAJyVpiaDS/ece6ReP8AlCDBMXJ2KgjxQmQ/icEk7CgiptE/pwQr3vdmZTpK3qQMKO9WNpwkklQEwEi070kkDI+GnDQE6SQEvWoyQdag12bW9BHySSUPXcrYHfYmDE4d0P4TdMQkksJpXRqthxRUwxOksGaIsZSlObMnSUDIeq8FVUs4CdJAyosCiWpJIGOFIOSSSoYxxVZYnSSAKs1lcchOE5jLqtCjbXAXSZG52PnmkktKyq0Ru6F4g+Fp7/dDVap0JA3AmPmkkotlUB3S44HHiiadkc0i+SBGUCD2KSS6MONqzKb1oJAjl5pOr7kklvsZkC8p2yUkk0A+G8pJJJiP/9k="/>
          <p:cNvSpPr>
            <a:spLocks noChangeAspect="1" noChangeArrowheads="1"/>
          </p:cNvSpPr>
          <p:nvPr/>
        </p:nvSpPr>
        <p:spPr bwMode="auto">
          <a:xfrm>
            <a:off x="155575" y="141289"/>
            <a:ext cx="1130278" cy="1130282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5860" name="AutoShape 20" descr="data:image/jpeg;base64,/9j/4AAQSkZJRgABAQAAAQABAAD/2wCEAAkGBhQQEBUUExQWFRQUFBUVFhcVFRUUFBUUFhQVFRQYGBUXHCYeFxojGRQUHy8gIycpLSwsFh4xNTAqNSYrLCkBCQoKDgwOGg8PGiwkHyUqLCwqKSosLCksLCkvLCwpKSwsLCwsLCwsLywpLCwsKSwsLCksLCotLCwsLCwsLCwsLP/AABEIALEBHAMBIgACEQEDEQH/xAAcAAABBQEBAQAAAAAAAAAAAAADAAECBAUGBwj/xABEEAABAwIDBQQIBAQEBQUBAAABAAIRAyEEEjEFQVFhcQaBkbEHEyIyocHR8BRCcuEjM1KCkqKywhdDYmPxFnOj0uII/8QAGgEAAgMBAQAAAAAAAAAAAAAAAAECAwQFBv/EADMRAAIBAgUBBQcEAgMAAAAAAAABAgMRBBIhMUFRBRMikaEyYXGBsdHwFUJSweHxFCOS/9oADAMBAAIRAxEAPwDVo4DgjjDRqrNMBWaZG9dHO0ZciKDaaK7CEC4K0qOHbMiFcBGhQ63RDVJcmAKafKuh/DMOoCoYvAwbaeSnGsm7EZUmlczwpAopw5U/wTlbmRVZldJSdTI1TQpoiMlClCeFIRCElMtTQmRGTQpQnhAiEJNEKcJBqAGLjqk8ypGmVEtS0HcE5qhlRi1RcITclFXYJOTsgeVQp1A7Qgzpz6cUPbeOp0WAVX+rD7AhpcTqQ0DnlN+nBU24+kyk0tLJiZY9xykX9tuh8xMjRcZ9pVJNunC6XmdiPZ9NJKpOzZqNpk6I7KFxAJ4omx6zaonkPjI/2lajqLW6WW6GJVSKlHkxSw7hJxfBKkbLJ2mfaWgaizK7/auimvFcU3pYpuCgQrTaBcVaoYBpF5nqr5TUdylQbMtrJMK23COAsR48x+/gjU8NlcYV4VbKipUfBdTh1MyvI3t/NHONPFDpt3ze2l+E7+a0n0M25VqjQ1VKV9CzKRqC2onrzA+vgsrE0PaMXE68VoOroLqicU0KVmFbRIRAeKk2ojWKWZ8isuCNN6t0jKpmnCIx8JuN9hKVnqaTKdlF1lV/FFP+IUFBk3URY9YDuUlUDk/rCp5CPeFh7J1Cqvw7eiIKyTnypRTRGUlIquoxvTZFYgJsivUiiwEhRyKwWqJYmmJoDlSyouVNlU0yIKE4CnlSypiIpoUoSIQAMtVPaNTK0XgTfuv9FfhcvtfFOdWduYwim3m6C6oe4hresrB2jUyUGuuhv7Pp56y9wFuMZjq1QVGyxoy5Te0mT8B8eK4LbuGoUHP/AAzXFzvYGdzS1mY2fTex1zIj2tJ8L+221aDW1mmJmcpIde4mO9cj6ypiamkCZMbzvJXnqEX7V9D0mJnGMe7tqe6dhifwgcb6CeIaAJ6Elx71tuxSz9g+zh2tFhHmAVoGkI3r0OFilSjc81iZN1HYi7EqLsOXmYsnBRW4qLLQ1b2ShNPcZuEJMTCNTwZadVH8UkMUVS8xcnAI7DyhvGUodTFFNnnVRyvklmXAfOgVWDemqVBuVXEV7JKDbG5AKtQTZDN1BxUM5WjKUORdaitKEERqrJBQ5SQ2ogQRY8J04CcNUrkWIJ0+VPCdxEUlLKmb8/v5KVyI6cJQlCYEpTuYNyinCLDuMGKYog70ydGoaEKlGEPKjyolqafUi0uAOVNlRS1BrVqQLWVqzKPrCWNLyBmcfytkiSZ4pVKipxcnshwhmkohsBTBpGtUtTk5BvqXgRwBP3vWFi9njEOv7oJfAtM6DlZgWvtM5GtpZswYCNTGYgNMDcADA4X4qnsdhrVcg0kZjygErxU68qknUk9GevoUo01fhL0/NTWwvZai7DuL6bTmBNxPsgHLY8TfwXEUuz+H9c5uUDJ7sWs64jy7l6rtfECjhar9zKTz3NYYXh3ZvtG7F44ggBuVwdNxlbJae5xH+I8VXCm9WviyNCtnzOXXQ9DokZQBw8rfJFCqbPqtM5QBIBtbqPL4q5C9hg6yq0VLzPO42j3NZx8vgRlRKnlUSFsMhGU2dOQo5SdEmMVSrKj+IKRpwbhFNFrhaxUG4omrsr1K8oD3yrjcDxUKmzzuSzwQ8smUXKBVg4czCcYF53eSlmXUhlYcBSATNcpArNc0WJtRAhtKIE7kLE2K5QqDeq1OnKt4XBl2th5qivWhTjmm7FtKMm7JFlrGHcCVDEso025qjm0xxe4MHi4wvMtv+kHEVHubhyaNHMWtLGjO6N7qhnLOsCIG8rk3vfVJc8uqO1lxL3DqXSZ++Kpiq09V4V79X5cebLJSgt1c9cxfbfZ1K3rfWH/ttfU/zAZfisXE+kzCgnJQru6upsHmSvN3OKgJJgK1Upfum/RFbkntFHoX/FBu7Cf4q579G8Lo1P0k8cJT7qzgfi1ee4e5ncLDnGp7z5KwaoNo8LHxUe4T5l/6l9wcraWXkekUPSFQPv4Wq3mx4qfCQtvZXarAVTAqBrv6assI7zb4rx4G3DrKMxrYlxzd+nRVSw8l7FSS+d/qNTXMUe/mlTdfKCNxGkdyoYrBNuWHuXjmze1FbCH+BUIG9hOZh7j569F3mxPSBQxcNr/wKv8AWDDD/du6OlvNZ+/xOGd5rNHqv7X2LctOorLc2ITQpYui+lcjOz+tguBxczhzFkOlXa8S0grsUMRCvHPB3RhnBwdmOVwG3trjE4kNbOWldp09prhJXSdq9rCjTDZu656fufJcvg9hubSdiX+yXw2m3eWm5cesCPHguP2piJSUqUOFdv8APy518Fh4wp97Pd6L8/NCdfEV89aq4+y2o8MaNS2SJ+afYfaOrh6dSrBGZ5DM2uWJd3SQJ/6Cmxe0PbcOYPWQHDzQNuS/2ZjKMtoiR73+bN4rz7lHJGMtnbyO1VSyotbW9IdfEYd7IGV4LHHkWkkcZMQsXshg5w+IqMBD2htSeLWVHOyxzYJ5+zwvHZ+wDiqjqTHF0MpkkEZKf8So2pmvd5AiIkCy9J2TsdmHp5GgX15gCAPBdvBYO+lvC+fp/Rx62IVJeHe+xkbIcAwEHRwI6HUdF0WVcdsqk6jiKmHP/LPs86brsPhbqCutwj5b0t4ftCv7Mk6c50Zb/Yn2tBVKcK0dvuWqOFDtT4J6+zi3S4SovAKvMxQhdaU5Rehx4RjJamO6ieBU6dloucCoOYCourfdElStsyjWZIQ6TI6q66mFUqWQpXVgcbO5M1EJ1ZDc9KAdUZbbhmuO5wKQrEJZGhLMoOxNFYKYKECpgouFgoU2lCaVbwNLM6+guoVaqpwc5bIIwcpKKLmBwRN3abhx/ZaYagNqKYqrxmKxksRK8vkjqwpKmrI4LE+iWScmIhskhrqc9xIdfwQ2+jOuwQ2pSd1L2kn/AAlehiopCorY9q4iP7vRFUsNB7o8xxPo9xO+mx/R7f8AdCxdodgsWwHJh6hOli1wAOsQT0717SKir4jH5DGV9/zBmceAMq39brJeJL8+ZCODjfwniH/p7EUm+1Qqtgb6b/pzJVF9Et1BHUQvoinWMftHw3KT4d7wB6gHzV8O3Gvah6lcsMr7nzfXzx/Dbmf+UcT81Rrdo6jfZq0HNI1Ic6e9r5b4QvpGtsXDP96hSJ4+rZPiBKwdrdi8PXt+HEfreP8Acrf1iE3tYlTw3B4ngNotqmBOk6QtVjrGw+7K3/wwxLdperZReMM54PrGuaA2k734efzAFw0mQLLuf+D7GthmKfy9YwPP+IEStf6lQy2ct/mVug1K5zfZvtXi9nsaXMfUwjoIBmGA6ZHfl6achMrujUw2KoHFYepkLRLoEQ7+l7PyuPEWMzcXWdhOyeLo0/Vsdh6rG5mjP61hLQTIMBwiZHcsTCbOGHeXMpgOecr206mem0BzjLJgukhtrwTuWapOipd9hp2lzbn4otw9CpWlkqR06lnD4T8TiG1cQ1xYbU2kWeQcoPMSNBr563acWy8Lq/2Z20atNorUX4csaAGVGm5Fg8EC4sb2v0Qe0uDtnBlp3i+i42Ox01TVK1ru8nvmd9DdGnerme37VwkcJWwzhWbUj2QwGf8AuN9ho6gBr+7mqWIrlsmC6ATDRmcY3AbytGrictiJMn5D5IFRjg0vbXZhnDSo8NIn+lodYudoO9V0X3s4Rl7kaajcYtvhHVdgsI1mFJaWkVKr3jKc2UOg5S78zgS6TOpI0AXRkLI7EUA2n6p1A4SBmbRLs5Zc2Lt5Mh3eVqbZqeppuIIJ0b+o6W5a9y9th8TDum/43T+TPPVKE5VLLm3qc5tLGt9e59vYbkzdCS6/UkLR2A1xp53aVDmaDrlixPXXpC5zCYA4isKQnI2HVTy/pniTbxO5dvlWTAwdSpLET52Oh2jONKnHDQ4Wv56kEpTlMV2bnDGzJ21SoFRKg0mNNos50Gq1DzKJcoZLFue4JyG4ojkJytIES9L1qiU4hRaRJNnn9PtViqd3EOEEe4IkSJlu9aGC7enK3PSn+ohwE8w06dFmYPajWZsrA3N70NEO6xEqz+KpPblgcRuv3gyOUrkd5NdTXkR1eH7RUXAHO0ZtJInw3dFcxva7D4HDevrOIDjDGgS95A0a36wBN4XGt2ZRdZoudIOh5Bp47jZc1t+gcVi6sH+Bg2Op0wYiKX8xw3Fzn53T46AKmvJ4hKlst38F/ktpru7z8j0rsz6W8NjaopQ+k9xhnrAMrzwDmk+1yOu4krsqj4NtDdeA1tlZaTXh0ENY43JgulzA0kCHhjc/dutPsvZrapxWDpVXe8Ww/wDW0lr/APM0rz/aWDWHtOGz+ptw9TPo9zZFdTGIVUOUw5cbOzS4os/iAn9f1VcFSlGdkMqDjEck/wCIPBBa5TFRNTfUi4roT/Enh8UvxJ4fH9lH1ikHp5veRsug4xP/AE/H9k7seQCcugJ14dyQKjW90jjbxt801fqKy6Cp4oZA0tkRBBgza8jeq9LD0WiBTIvPGTM3M/DRHfTJIIMX6zY215z3BNjKmSm53BpI67vjCtaelpX+Ww4u2i+phPrZnvfxcY/SLN+ACx8ZtNwa8C4IMt4kad60C7+GuN25jyyWjU6LpzgpJQex2owjGOpWZivWu9gEybAb5W3S2W9rfbZQe+xDMSx1RoMi5Y28xMaLAwfZLFYOMQxxEe07K6xDveBA4yutwONZWYHDXeN4O9VwhHOpUpXsZVBTupFrY7WYSm0TWqOklzqlQPJJ965ExwBJjiltDFmu6Ge9OVgMgAfmeTw/YalV2YsOtDgAY/KZMxFieXjuvGnsWtSeHuFyDladxbrLeILpvyC3TqShCUny7tcXFKjTpNSitdkXdm7LGHphrRzc6PecdT9FYcw8EfA1d27xhWnUx06LbQ7Zgkozjb4ar7nDrYVuTbdzKIUSr1bCnddUntjVdujiKdZXg7mCpRcNwZUSnJUCVouVWGKYp5UCUXCxByG5EchuRclYgnyhRKjKTGtDyFmII1VhldUX6IlCoucajY2bjQyrTcfda9jj0DgT5K7smgRT9XlcS5prkZHH1oq03OqsmIB9XUpHXUCVz1ZljFjy3rc2bXBxtImrnAwwqC2VtPJhfyjQvbAbmI/KTfclFZsxO+livtHZ/rC13rafsS7IHQc4IFQXjOcoHuzuvZdj6K8Tmwb2/wBFd48WMd5krz7b+0wa1Wm+mD6mfV1Mzhka/wBrLl0dIJPdv1XTeiPbtJlGsx1RrahrZg1xAlpY0SJ1uCO5cztaObDu3VGnCv8A7D04BSAQ6W0AdwPNpn9/gjsxDDvg814/KdJ3XAwUgUUUwdCCkaKVmV5kDBThyc002VINCQcnDkOEpQKwaVFzrgc/IE+YCgCmz+10Hmf/AMlCI2LTqmULh9qekGjWxH4SiTVdfO9v8pmW8ZvzmRFrc9y5/wBMPbt1Efg6Loe9s1nA3ax3usB3FwueRHFeS4LEPogPY5zH5gWuaS0i3EdV6DA9nd5DvZ6fxX9soddU5rm257/jcYGsjevHe0vaWqMW71ZsyBBaHAnU6ju7kTD+kDEz/EDapNrjI47hdtie5ZhoObVd6zVxNxcSTJ77rq0MK4ybmrl+KxsakEqba6nb7A9Mv5MZSABsX0gdDb2qbjcdD3LRGMbTf62i9r6T9SLtjc7qN4PfovOMRgg6xHQoezNqvwVSPepu95u5w48nBVS7PhF56Oj6cP7FFLFyi7T1XU9p2bRZUPFvObz7xIO8yR/c7itSoBTc06NEabhvXD7J7RUqLA91QNpkSxxm44QLkjSEXE+lXCH2Yqu5hgA/zOBVOSVTZHYdenbxSWp32NqYum05TSaNzg0kTzLnGZ6Bcq7tbj59l7J/QwgjiBC6vsd2gp4/CiowPyg+qPrGgZi0NmBJkQR8UPbHZglp/DOFNxvldJYeQcLs7pHJQw9fDQfd16aTXNr+ZxKkJt3i7mJgu3mJptz4il/DnL6xrSGTwJFgfFdRs7tBRxIAkSdx+RXIY+rim0BhqjBfNZ494ucT7FQWcZIOo0WRQ7PYuh7YYWgG7blvwFl1XgaNRZ6Dyvhrby/0Z1VlHSauel4jBRdtxw3/ALqkVm7C7SOMNqGDYTY34OkTylGxrjh6rcxmlVIa2AAKVW/s8crtQSTBBGisw2KqRn3GI0lw+pGrRi495T25LZUHBIlQLl07mWwzihuKq7U2vTwzM9V2UEwN5Jgmw1Oir7L29RxQJpOmDBBGU+B1CWdXsFi8SoykShiqDoZgwYMwd46qVxWPH3lSouupvYOKdlNov03LAaQmbmrez+1AoNa2swvazMGnNlmm7NNN0ggiXOI3jM7cUCGx9lRa0HcO/RFxmBt7bvr3WAAAa23BrQ0SdXGALn4aLGabrszsqm7/AJbfAD4oNXs9TOjI7z9eKLisZuB7V1qH8urUaOBdmHg5dPs70wV2QKrW1G+B+YXO1uzo3eazq2xnNWephaFX2ootjWqQ2Z6/sz0sYWrAcXUjz0+MjyXXYDtMyoJp1WPHWPr8l8zvwzm6gpUcQ+mZa5zTxaSPJc2p2NTetOTXr/k0xxn84n1bT2pxb4X/ANMo9PFsdofn5L5q2b6QsZQ0qZwNzxPxF11mzvTPoK9GebYd53C5tXsrER2s/gWqtRlzY9tDAdCCouorgdl+kvB1oirkPBxj/XPwK6jB7da8exUa4dY+vyXNqUZw0lFouUG9Yu5pFqrVK4Y173e60En9LGyf9yMNoWu2el/9Mrm+2uNybMxBabmnlMXg1XBjv9ZUadPPJR6tITuk2zwDa+NdisU+q/3qr3PPIEyB0AgdyNtTDeryNNnZQTfe641tpCWzML6zENb/AFPa3xIH1V3tbWL63tRmaCxxADcxY9zM3OQBfevfxSSSXByN9SjsIgYimXXDXZ49kzkBcPiAjUqzqlapm915lxizHEw1/K58CUDYwZ60escWtyuuBJnKcoid5IW01+EoMIc2o5zhHs2bIFpAcD+bvlN3toOCi34vT09Sq0Etvq0wePPwMqntChmbzF/qtDEVAajyNHgPuP6mhxt1lVnn7+CQGbRxk0DTcfccH0+EmGvbykQf7TxQSZ4d37pjThxTffFCSWxFu59Dei+j6rZWHG92d5/uqPj4QurFdYnZ/ADDYWjRAj1dJjT+qPbPe4uPetLMvAYiu51ZSXLf1O1GnaKRZcQRBgg6g3B6g6qpU2ewtIaXsBsfVvLR/gMtHc1EDly+3/SFg8LULHF9SoLOFETlPBzszWzykkK3DTruVqN7+4jOMLeINiew8mWYg/3sB/zNI8lss2Vnw3qaxFSW5XEbxPskE6EWvxC5nAelXA1TBqOpHhVYWj/E2W/FdLR2i2o3MxzXtOha4Oae8LbiMXiWlGvdWd02ra/GxGlQp6uBwHaTamN2e9rSWvY4QxxFvYgGd+ciHXJ1OsKt2c7cvL208QQQ4wH2BB0AMWInfqtntHtyjjvW4RtM1H0ntzOsG03gkCDM7y07rkLm6vZmpRe0+pMtyvEAPH9TbAnkV6GhiKsoKckzmV6UYTaiZ3b/ABdQ4mKjqbgwewGES1jjIDp0MAHes/s7i8uJpuDgIdmJkNBA1AIBgkbrK9tnAmu8uqAtcdTka2YECZbyCym7EyXbUPe0W7wbK51ot3M7R2vaztYW0zToXNQezUa6ABfNG+bHTcVweH2i+CTmcSSSS8ST3zKtPo1DGZ+YNJi5bEmSAIjXu5KrVoVZ9kuAgaPgTFzE8ZVrqqWtxF2r8D9/RKjqgF07/D71RKQ+/wBtfNSLi5PJLn13yL8fAqIfOvDrwjyTU3fLkPuyQywRBt3/AH4orHSI1+KCAec/f33olJ4HzHfu+9yBjtaDuPTX4qNTDD/yPn9FYi07z+8/fcmAPP8AdIZmVsAJuI42+5VGtsQO0+i6F44Qfl9EA2P/AITuKxyuI2CRcafe8KjUwDhu8LrufVSJj5kxxQn4Nrv/ADfQn5eSLiscIaZCPhdoVaRmm9zejiPgupq7LDtwPdJ+9VRrbABuLdP3Q7PRgrrYPs70mYyjEvDwP6hfxC1NselA4zCuo1GZXEtOYQ7QgxOo0C5WtsNw0v8ABUquBc3Vp8LeKzPB0HJTUUmuhb39S1m7mt2bxDRiqTidKrCemYE+fwWx6S6QbjMjfyB7XRx/EVnCf7XMXI4NxZUaea6btZRYWUK7ahe6s17qgJ9plQOgjjfWTrdarFNzI2Fg/W1CIBhpMH81xa33ZbTtuYd1Vz6rH+t9xxIDrtGWNdwEabkPs5SDcPWxDZNWhUouuZ/hT7du+/QK3t7YzS/1zAfVVz6zMBIpuiKrXHdoSOM2RLRE6UVJ72MzGVQaktEDKyJtYtB+aqlyVatJJ0mT0G4eCrvqJEblat7x7vJanY/Zv4jH4emRY1Gl1vys9t3waVkl0n7+a7/0O7Mz4upVgEUqeUH/AK6hAH+Vr1nxlXuqE5+712ROjHNNI9iaVNM1ir7Vx34ei+rlc/I2Q1oJc46NFhxIvuF14CMHJpI7jaOV9I/bA4Wn6miYrVBcjWnTNpHBxuBwueC8efRc4ewHOOptIHAWn48Vc2xiatas+rWnO92Z0giOAAIsAAAOQCq0ca+ldhPQE38JXu8DhI4akorfl+/82OLWqupL3cFKrh3AS4R3QvZ+wmyKeD2WcRUbDi11UmXCWtaItpfKeuq82wlWpiq1IObDfWAc3Oglu8E34QvTfSTXGE2SKDdXCnQEeL/EMd4rP2lLOoUVvJry5LcKsrc+iOK7B1y4Yl7ne3VeJ4uJzPd4Eyuic4/1HvjzEFcd2YxDqVFxI9+pzBs0R3arYbtZu8H/ABO+RC2VadRyWXRGZO+5r/i6rTGaf7vqChVccPz0mu/sa74ghUm7WHBveXn5wmO1Km5w6AM+aIxqfut6jtEOXYV3vU8v6XPb8DZAdgMOdHuA/U3/AOpVSpi3nU/BC9fy+Cu7tPcg0jEG778kanWvJidfHpzVdwjrPeisP2LndxKsEXqZm+gM7vhPfKiDe9j9fLVVgTu57hPnb90Q1+IgpDL1ESNRHO3NSD43WHGY3fUINJ9/vmNPvVED7geRiR13cEEiw1/EaQPpedbeakKh3bvL7KrU3/HjxKt0403jjw0G7r4pAPSJ38uB6a9FOph+J03b58lF4a3vPfEX3abrqLTMmTbQndwmEhg3i5+/vciZBrrflPLyRHNm8AxwA0AvHHu5IDPZ1+JvztzTAm5tten3u0UDQj7i3GfvRT1FrcufgnLoPKI4aWnxSAG64uJte02m2nchPwLXcr7uHerlV3TUi0m400379TqhPME8Z7hxnfru6pgUamzCAYGvce9YGNY5jRTcNDIPERqD4SOQXYMdOgG8X6iJuIvoue7Q1wXtA3Ce90fT4oQmWuw+06eHrF1XKabg5lVjpJfTewg+zvgweNgq+1dsN9X6mjLaAdmAcZdoABOpAga8B352D2e+qSWnL1BIOnD90KvsWvewdHA/VSIlepXVepXRKez3uMWzcDr4Ix2U5gzO0HDu49UC1K9JluPgfgtnYXbXE7PzDDua0OILg5jXAkCBc305rLAtrbmEN+CePynwUJwjUWWauiSk4u6PRMJ6e8W2PWUaD+YDmH4GPgtWh/8A0AD/ADMH/gq/Is+a8hNIpsiyywGHlvH1ZNV5o9sb6c8G/wB/DVv/AI3j4uCg/wBJ2yanvYVx/Vh6B+a8WyJ2tVP6XQW118GT/wCRLoj2aj272S14fTwkPaZa4UKLSDxBmyzu1/aGntH1cMe1rC4+8y5dAFoiwB3715pQY7dPhK3Nntc1t5udBu+7K2ngaVOamrtra7uDryknHQ1KVKmBALh+qT4T9U5oA6HzB+nxQ6eh68Pvcny8o6LcUDOoa6+duoQ45owaQefgfEJGpxbPPXnrchAFcvI3qJrlWXNYd7geg8h+yg7CAn32/wCYeUoEZpibX5mI03wT5pACN48/pyQGPvxvw17labWJbE/K3C1468EAOKpjlYHoNO7lyTBwva/Lpu5ypt3G2k7vrZOW/wBLjJmQeED803nhG4aoGPSflPs667teMq03EyADx6CTEyY4KtTaZiYkZiZtyuNJMX000T67hfx8O8pDL1IiIPEQSSIuZ0BkdPij0WzxvIkwB4m1zzWdmI0PKIItzHgiU6+t7zHCT18bIAvmYAiND0mLgfeiiHad/nAndCGKpN5A1MCBeRuEWtz8ypvOaxdHl3xpbfGo43CGWGYjjEx1nQRBtoNE1dot36aRpOsahVaboG8WtcDWRwvPyOiPSPAj2Y4EXPA6/H4IAEGn48vn3qV9Z0HkAN2m5Fq0dCCLjcDzF510O+LqsNeXQT9xKAJsEu9kTwFyTHId5TsbIvbqNCme7rAtO7NAnjz6hM54n5R1377a6IAmKcDdrrO7dAHQ+Cytp7LLyajASNHWgbgL3g8jrZaWc6QRcRHHduulTdPTz7vBMRS2Ts11NpzQCTOXeBbU8eQWgaU/Dh0i3QKBeR4HSN9te/mp0qvGOFzx1meYnvSGUsfs4PFhBvcXtbd3TKq4yg7I5pN4tDSM0DQxI755rbaRHHc3jew1CrVqLnRldBg2IHPf1CAOOYCBEffRdCyhYOyyCMw0NvvyVOvsOoJc2DJPsg3HDlvWlslrhTyuEGdJt9ySmxIB+FB68/D5FCOzdbA8LA9dVuHDNcdLXgWkCJFzqq7sNBtYcLn6brpDMg7PbvYNYNvuN/gk3A0/6B9larnjeOk5jAniNfhqkKYdBEG+kDXp3BMRRZhQPd0G7TvjoFNtHlad1/AqwaMai/7kJsltfnPG6AIsJNvufsIgmPvQ6IbqXOT8Pj3JOBA0nj9QgApPE9OFuqYO/bd80A1yIm8a9x59U76oI5cbxfdP33IEFzAjTryugOaJ/MPinm3HTgfv9lB9QzceXzQBjbj0+i1dlfzKP/uf7mpJJiQWh/Ld3edNRb7g6jySSSGKl7zf1/RSpfT/AFJJIAev7vf9EI693ySSQAbDbup81pbP/P8Ap+iSSBorVPeH3+UKbdW/pSSSGWTr3DzVSpqOn1SSQDJ1/eP3uKI/d3JkkByNW/lu/t/2qXDq7yakkmAz/dH6D5uT7K/ms/V8ikkkIehqPv8AMEer/OP6kkkDRA/l+9wQd39o8wkkgAtLRvQ/7k9T3e4fNJJAFN/uu/Sf9TVW3eHkUkkxGiP5Xj5PVM+6P7/kkkhAQp/P6q2/Tv8AkUkkAipjPed3/NVTv70kkCAN94dR8lpYX3UkkAj/2Q=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5862" name="AutoShape 22" descr="data:image/jpeg;base64,/9j/4AAQSkZJRgABAQAAAQABAAD/2wCEAAkGBhQQEBUUExQWFRQUFBUVFhcVFRUUFBUUFhQVFRQYGBUXHCYeFxojGRQUHy8gIycpLSwsFh4xNTAqNSYrLCkBCQoKDgwOGg8PGiwkHyUqLCwqKSosLCksLCkvLCwpKSwsLCwsLCwsLywpLCwsKSwsLCksLCotLCwsLCwsLCwsLP/AABEIALEBHAMBIgACEQEDEQH/xAAcAAABBQEBAQAAAAAAAAAAAAADAAECBAUGBwj/xABEEAABAwIDBQQIBAQEBQUBAAABAAIRAyEEEjEFQVFhcQaBkbEHEyIyocHR8BRCcuEjM1KCkqKywhdDYmPxFnOj0uII/8QAGgEAAgMBAQAAAAAAAAAAAAAAAAECAwQFBv/EADMRAAIBAgUBBQcEAgMAAAAAAAABAgMRBBIhMUFRBRMikaEyYXGBsdHwFUJSweHxFCOS/9oADAMBAAIRAxEAPwDVo4DgjjDRqrNMBWaZG9dHO0ZciKDaaK7CEC4K0qOHbMiFcBGhQ63RDVJcmAKafKuh/DMOoCoYvAwbaeSnGsm7EZUmlczwpAopw5U/wTlbmRVZldJSdTI1TQpoiMlClCeFIRCElMtTQmRGTQpQnhAiEJNEKcJBqAGLjqk8ypGmVEtS0HcE5qhlRi1RcITclFXYJOTsgeVQp1A7Qgzpz6cUPbeOp0WAVX+rD7AhpcTqQ0DnlN+nBU24+kyk0tLJiZY9xykX9tuh8xMjRcZ9pVJNunC6XmdiPZ9NJKpOzZqNpk6I7KFxAJ4omx6zaonkPjI/2lajqLW6WW6GJVSKlHkxSw7hJxfBKkbLJ2mfaWgaizK7/auimvFcU3pYpuCgQrTaBcVaoYBpF5nqr5TUdylQbMtrJMK23COAsR48x+/gjU8NlcYV4VbKipUfBdTh1MyvI3t/NHONPFDpt3ze2l+E7+a0n0M25VqjQ1VKV9CzKRqC2onrzA+vgsrE0PaMXE68VoOroLqicU0KVmFbRIRAeKk2ojWKWZ8isuCNN6t0jKpmnCIx8JuN9hKVnqaTKdlF1lV/FFP+IUFBk3URY9YDuUlUDk/rCp5CPeFh7J1Cqvw7eiIKyTnypRTRGUlIquoxvTZFYgJsivUiiwEhRyKwWqJYmmJoDlSyouVNlU0yIKE4CnlSypiIpoUoSIQAMtVPaNTK0XgTfuv9FfhcvtfFOdWduYwim3m6C6oe4hresrB2jUyUGuuhv7Pp56y9wFuMZjq1QVGyxoy5Te0mT8B8eK4LbuGoUHP/AAzXFzvYGdzS1mY2fTex1zIj2tJ8L+221aDW1mmJmcpIde4mO9cj6ypiamkCZMbzvJXnqEX7V9D0mJnGMe7tqe6dhifwgcb6CeIaAJ6Elx71tuxSz9g+zh2tFhHmAVoGkI3r0OFilSjc81iZN1HYi7EqLsOXmYsnBRW4qLLQ1b2ShNPcZuEJMTCNTwZadVH8UkMUVS8xcnAI7DyhvGUodTFFNnnVRyvklmXAfOgVWDemqVBuVXEV7JKDbG5AKtQTZDN1BxUM5WjKUORdaitKEERqrJBQ5SQ2ogQRY8J04CcNUrkWIJ0+VPCdxEUlLKmb8/v5KVyI6cJQlCYEpTuYNyinCLDuMGKYog70ydGoaEKlGEPKjyolqafUi0uAOVNlRS1BrVqQLWVqzKPrCWNLyBmcfytkiSZ4pVKipxcnshwhmkohsBTBpGtUtTk5BvqXgRwBP3vWFi9njEOv7oJfAtM6DlZgWvtM5GtpZswYCNTGYgNMDcADA4X4qnsdhrVcg0kZjygErxU68qknUk9GevoUo01fhL0/NTWwvZai7DuL6bTmBNxPsgHLY8TfwXEUuz+H9c5uUDJ7sWs64jy7l6rtfECjhar9zKTz3NYYXh3ZvtG7F44ggBuVwdNxlbJae5xH+I8VXCm9WviyNCtnzOXXQ9DokZQBw8rfJFCqbPqtM5QBIBtbqPL4q5C9hg6yq0VLzPO42j3NZx8vgRlRKnlUSFsMhGU2dOQo5SdEmMVSrKj+IKRpwbhFNFrhaxUG4omrsr1K8oD3yrjcDxUKmzzuSzwQ8smUXKBVg4czCcYF53eSlmXUhlYcBSATNcpArNc0WJtRAhtKIE7kLE2K5QqDeq1OnKt4XBl2th5qivWhTjmm7FtKMm7JFlrGHcCVDEso025qjm0xxe4MHi4wvMtv+kHEVHubhyaNHMWtLGjO6N7qhnLOsCIG8rk3vfVJc8uqO1lxL3DqXSZ++Kpiq09V4V79X5cebLJSgt1c9cxfbfZ1K3rfWH/ttfU/zAZfisXE+kzCgnJQru6upsHmSvN3OKgJJgK1Upfum/RFbkntFHoX/FBu7Cf4q579G8Lo1P0k8cJT7qzgfi1ee4e5ncLDnGp7z5KwaoNo8LHxUe4T5l/6l9wcraWXkekUPSFQPv4Wq3mx4qfCQtvZXarAVTAqBrv6assI7zb4rx4G3DrKMxrYlxzd+nRVSw8l7FSS+d/qNTXMUe/mlTdfKCNxGkdyoYrBNuWHuXjmze1FbCH+BUIG9hOZh7j569F3mxPSBQxcNr/wKv8AWDDD/du6OlvNZ+/xOGd5rNHqv7X2LctOorLc2ITQpYui+lcjOz+tguBxczhzFkOlXa8S0grsUMRCvHPB3RhnBwdmOVwG3trjE4kNbOWldp09prhJXSdq9rCjTDZu656fufJcvg9hubSdiX+yXw2m3eWm5cesCPHguP2piJSUqUOFdv8APy518Fh4wp97Pd6L8/NCdfEV89aq4+y2o8MaNS2SJ+afYfaOrh6dSrBGZ5DM2uWJd3SQJ/6Cmxe0PbcOYPWQHDzQNuS/2ZjKMtoiR73+bN4rz7lHJGMtnbyO1VSyotbW9IdfEYd7IGV4LHHkWkkcZMQsXshg5w+IqMBD2htSeLWVHOyxzYJ5+zwvHZ+wDiqjqTHF0MpkkEZKf8So2pmvd5AiIkCy9J2TsdmHp5GgX15gCAPBdvBYO+lvC+fp/Rx62IVJeHe+xkbIcAwEHRwI6HUdF0WVcdsqk6jiKmHP/LPs86brsPhbqCutwj5b0t4ftCv7Mk6c50Zb/Yn2tBVKcK0dvuWqOFDtT4J6+zi3S4SovAKvMxQhdaU5Rehx4RjJamO6ieBU6dloucCoOYCourfdElStsyjWZIQ6TI6q66mFUqWQpXVgcbO5M1EJ1ZDc9KAdUZbbhmuO5wKQrEJZGhLMoOxNFYKYKECpgouFgoU2lCaVbwNLM6+guoVaqpwc5bIIwcpKKLmBwRN3abhx/ZaYagNqKYqrxmKxksRK8vkjqwpKmrI4LE+iWScmIhskhrqc9xIdfwQ2+jOuwQ2pSd1L2kn/AAlehiopCorY9q4iP7vRFUsNB7o8xxPo9xO+mx/R7f8AdCxdodgsWwHJh6hOli1wAOsQT0717SKir4jH5DGV9/zBmceAMq39brJeJL8+ZCODjfwniH/p7EUm+1Qqtgb6b/pzJVF9Et1BHUQvoinWMftHw3KT4d7wB6gHzV8O3Gvah6lcsMr7nzfXzx/Dbmf+UcT81Rrdo6jfZq0HNI1Ic6e9r5b4QvpGtsXDP96hSJ4+rZPiBKwdrdi8PXt+HEfreP8Acrf1iE3tYlTw3B4ngNotqmBOk6QtVjrGw+7K3/wwxLdperZReMM54PrGuaA2k734efzAFw0mQLLuf+D7GthmKfy9YwPP+IEStf6lQy2ct/mVug1K5zfZvtXi9nsaXMfUwjoIBmGA6ZHfl6achMrujUw2KoHFYepkLRLoEQ7+l7PyuPEWMzcXWdhOyeLo0/Vsdh6rG5mjP61hLQTIMBwiZHcsTCbOGHeXMpgOecr206mem0BzjLJgukhtrwTuWapOipd9hp2lzbn4otw9CpWlkqR06lnD4T8TiG1cQ1xYbU2kWeQcoPMSNBr563acWy8Lq/2Z20atNorUX4csaAGVGm5Fg8EC4sb2v0Qe0uDtnBlp3i+i42Ox01TVK1ru8nvmd9DdGnerme37VwkcJWwzhWbUj2QwGf8AuN9ho6gBr+7mqWIrlsmC6ATDRmcY3AbytGrictiJMn5D5IFRjg0vbXZhnDSo8NIn+lodYudoO9V0X3s4Rl7kaajcYtvhHVdgsI1mFJaWkVKr3jKc2UOg5S78zgS6TOpI0AXRkLI7EUA2n6p1A4SBmbRLs5Zc2Lt5Mh3eVqbZqeppuIIJ0b+o6W5a9y9th8TDum/43T+TPPVKE5VLLm3qc5tLGt9e59vYbkzdCS6/UkLR2A1xp53aVDmaDrlixPXXpC5zCYA4isKQnI2HVTy/pniTbxO5dvlWTAwdSpLET52Oh2jONKnHDQ4Wv56kEpTlMV2bnDGzJ21SoFRKg0mNNos50Gq1DzKJcoZLFue4JyG4ojkJytIES9L1qiU4hRaRJNnn9PtViqd3EOEEe4IkSJlu9aGC7enK3PSn+ohwE8w06dFmYPajWZsrA3N70NEO6xEqz+KpPblgcRuv3gyOUrkd5NdTXkR1eH7RUXAHO0ZtJInw3dFcxva7D4HDevrOIDjDGgS95A0a36wBN4XGt2ZRdZoudIOh5Bp47jZc1t+gcVi6sH+Bg2Op0wYiKX8xw3Fzn53T46AKmvJ4hKlst38F/ktpru7z8j0rsz6W8NjaopQ+k9xhnrAMrzwDmk+1yOu4krsqj4NtDdeA1tlZaTXh0ENY43JgulzA0kCHhjc/dutPsvZrapxWDpVXe8Ww/wDW0lr/APM0rz/aWDWHtOGz+ptw9TPo9zZFdTGIVUOUw5cbOzS4os/iAn9f1VcFSlGdkMqDjEck/wCIPBBa5TFRNTfUi4roT/Enh8UvxJ4fH9lH1ikHp5veRsug4xP/AE/H9k7seQCcugJ14dyQKjW90jjbxt801fqKy6Cp4oZA0tkRBBgza8jeq9LD0WiBTIvPGTM3M/DRHfTJIIMX6zY215z3BNjKmSm53BpI67vjCtaelpX+Ww4u2i+phPrZnvfxcY/SLN+ACx8ZtNwa8C4IMt4kad60C7+GuN25jyyWjU6LpzgpJQex2owjGOpWZivWu9gEybAb5W3S2W9rfbZQe+xDMSx1RoMi5Y28xMaLAwfZLFYOMQxxEe07K6xDveBA4yutwONZWYHDXeN4O9VwhHOpUpXsZVBTupFrY7WYSm0TWqOklzqlQPJJ965ExwBJjiltDFmu6Ge9OVgMgAfmeTw/YalV2YsOtDgAY/KZMxFieXjuvGnsWtSeHuFyDladxbrLeILpvyC3TqShCUny7tcXFKjTpNSitdkXdm7LGHphrRzc6PecdT9FYcw8EfA1d27xhWnUx06LbQ7Zgkozjb4ar7nDrYVuTbdzKIUSr1bCnddUntjVdujiKdZXg7mCpRcNwZUSnJUCVouVWGKYp5UCUXCxByG5EchuRclYgnyhRKjKTGtDyFmII1VhldUX6IlCoucajY2bjQyrTcfda9jj0DgT5K7smgRT9XlcS5prkZHH1oq03OqsmIB9XUpHXUCVz1ZljFjy3rc2bXBxtImrnAwwqC2VtPJhfyjQvbAbmI/KTfclFZsxO+livtHZ/rC13rafsS7IHQc4IFQXjOcoHuzuvZdj6K8Tmwb2/wBFd48WMd5krz7b+0wa1Wm+mD6mfV1Mzhka/wBrLl0dIJPdv1XTeiPbtJlGsx1RrahrZg1xAlpY0SJ1uCO5cztaObDu3VGnCv8A7D04BSAQ6W0AdwPNpn9/gjsxDDvg814/KdJ3XAwUgUUUwdCCkaKVmV5kDBThyc002VINCQcnDkOEpQKwaVFzrgc/IE+YCgCmz+10Hmf/AMlCI2LTqmULh9qekGjWxH4SiTVdfO9v8pmW8ZvzmRFrc9y5/wBMPbt1Efg6Loe9s1nA3ax3usB3FwueRHFeS4LEPogPY5zH5gWuaS0i3EdV6DA9nd5DvZ6fxX9soddU5rm257/jcYGsjevHe0vaWqMW71ZsyBBaHAnU6ju7kTD+kDEz/EDapNrjI47hdtie5ZhoObVd6zVxNxcSTJ77rq0MK4ybmrl+KxsakEqba6nb7A9Mv5MZSABsX0gdDb2qbjcdD3LRGMbTf62i9r6T9SLtjc7qN4PfovOMRgg6xHQoezNqvwVSPepu95u5w48nBVS7PhF56Oj6cP7FFLFyi7T1XU9p2bRZUPFvObz7xIO8yR/c7itSoBTc06NEabhvXD7J7RUqLA91QNpkSxxm44QLkjSEXE+lXCH2Yqu5hgA/zOBVOSVTZHYdenbxSWp32NqYum05TSaNzg0kTzLnGZ6Bcq7tbj59l7J/QwgjiBC6vsd2gp4/CiowPyg+qPrGgZi0NmBJkQR8UPbHZglp/DOFNxvldJYeQcLs7pHJQw9fDQfd16aTXNr+ZxKkJt3i7mJgu3mJptz4il/DnL6xrSGTwJFgfFdRs7tBRxIAkSdx+RXIY+rim0BhqjBfNZ494ucT7FQWcZIOo0WRQ7PYuh7YYWgG7blvwFl1XgaNRZ6Dyvhrby/0Z1VlHSauel4jBRdtxw3/ALqkVm7C7SOMNqGDYTY34OkTylGxrjh6rcxmlVIa2AAKVW/s8crtQSTBBGisw2KqRn3GI0lw+pGrRi495T25LZUHBIlQLl07mWwzihuKq7U2vTwzM9V2UEwN5Jgmw1Oir7L29RxQJpOmDBBGU+B1CWdXsFi8SoykShiqDoZgwYMwd46qVxWPH3lSouupvYOKdlNov03LAaQmbmrez+1AoNa2swvazMGnNlmm7NNN0ggiXOI3jM7cUCGx9lRa0HcO/RFxmBt7bvr3WAAAa23BrQ0SdXGALn4aLGabrszsqm7/AJbfAD4oNXs9TOjI7z9eKLisZuB7V1qH8urUaOBdmHg5dPs70wV2QKrW1G+B+YXO1uzo3eazq2xnNWephaFX2ootjWqQ2Z6/sz0sYWrAcXUjz0+MjyXXYDtMyoJp1WPHWPr8l8zvwzm6gpUcQ+mZa5zTxaSPJc2p2NTetOTXr/k0xxn84n1bT2pxb4X/ANMo9PFsdofn5L5q2b6QsZQ0qZwNzxPxF11mzvTPoK9GebYd53C5tXsrER2s/gWqtRlzY9tDAdCCouorgdl+kvB1oirkPBxj/XPwK6jB7da8exUa4dY+vyXNqUZw0lFouUG9Yu5pFqrVK4Y173e60En9LGyf9yMNoWu2el/9Mrm+2uNybMxBabmnlMXg1XBjv9ZUadPPJR6tITuk2zwDa+NdisU+q/3qr3PPIEyB0AgdyNtTDeryNNnZQTfe641tpCWzML6zENb/AFPa3xIH1V3tbWL63tRmaCxxADcxY9zM3OQBfevfxSSSXByN9SjsIgYimXXDXZ49kzkBcPiAjUqzqlapm915lxizHEw1/K58CUDYwZ60escWtyuuBJnKcoid5IW01+EoMIc2o5zhHs2bIFpAcD+bvlN3toOCi34vT09Sq0Etvq0wePPwMqntChmbzF/qtDEVAajyNHgPuP6mhxt1lVnn7+CQGbRxk0DTcfccH0+EmGvbykQf7TxQSZ4d37pjThxTffFCSWxFu59Dei+j6rZWHG92d5/uqPj4QurFdYnZ/ADDYWjRAj1dJjT+qPbPe4uPetLMvAYiu51ZSXLf1O1GnaKRZcQRBgg6g3B6g6qpU2ewtIaXsBsfVvLR/gMtHc1EDly+3/SFg8LULHF9SoLOFETlPBzszWzykkK3DTruVqN7+4jOMLeINiew8mWYg/3sB/zNI8lss2Vnw3qaxFSW5XEbxPskE6EWvxC5nAelXA1TBqOpHhVYWj/E2W/FdLR2i2o3MxzXtOha4Oae8LbiMXiWlGvdWd02ra/GxGlQp6uBwHaTamN2e9rSWvY4QxxFvYgGd+ciHXJ1OsKt2c7cvL208QQQ4wH2BB0AMWInfqtntHtyjjvW4RtM1H0ntzOsG03gkCDM7y07rkLm6vZmpRe0+pMtyvEAPH9TbAnkV6GhiKsoKckzmV6UYTaiZ3b/ABdQ4mKjqbgwewGES1jjIDp0MAHes/s7i8uJpuDgIdmJkNBA1AIBgkbrK9tnAmu8uqAtcdTka2YECZbyCym7EyXbUPe0W7wbK51ot3M7R2vaztYW0zToXNQezUa6ABfNG+bHTcVweH2i+CTmcSSSS8ST3zKtPo1DGZ+YNJi5bEmSAIjXu5KrVoVZ9kuAgaPgTFzE8ZVrqqWtxF2r8D9/RKjqgF07/D71RKQ+/wBtfNSLi5PJLn13yL8fAqIfOvDrwjyTU3fLkPuyQywRBt3/AH4orHSI1+KCAec/f33olJ4HzHfu+9yBjtaDuPTX4qNTDD/yPn9FYi07z+8/fcmAPP8AdIZmVsAJuI42+5VGtsQO0+i6F44Qfl9EA2P/AITuKxyuI2CRcafe8KjUwDhu8LrufVSJj5kxxQn4Nrv/ADfQn5eSLiscIaZCPhdoVaRmm9zejiPgupq7LDtwPdJ+9VRrbABuLdP3Q7PRgrrYPs70mYyjEvDwP6hfxC1NselA4zCuo1GZXEtOYQ7QgxOo0C5WtsNw0v8ABUquBc3Vp8LeKzPB0HJTUUmuhb39S1m7mt2bxDRiqTidKrCemYE+fwWx6S6QbjMjfyB7XRx/EVnCf7XMXI4NxZUaea6btZRYWUK7ahe6s17qgJ9plQOgjjfWTrdarFNzI2Fg/W1CIBhpMH81xa33ZbTtuYd1Vz6rH+t9xxIDrtGWNdwEabkPs5SDcPWxDZNWhUouuZ/hT7du+/QK3t7YzS/1zAfVVz6zMBIpuiKrXHdoSOM2RLRE6UVJ72MzGVQaktEDKyJtYtB+aqlyVatJJ0mT0G4eCrvqJEblat7x7vJanY/Zv4jH4emRY1Gl1vys9t3waVkl0n7+a7/0O7Mz4upVgEUqeUH/AK6hAH+Vr1nxlXuqE5+712ROjHNNI9iaVNM1ir7Vx34ei+rlc/I2Q1oJc46NFhxIvuF14CMHJpI7jaOV9I/bA4Wn6miYrVBcjWnTNpHBxuBwueC8efRc4ewHOOptIHAWn48Vc2xiatas+rWnO92Z0giOAAIsAAAOQCq0ca+ldhPQE38JXu8DhI4akorfl+/82OLWqupL3cFKrh3AS4R3QvZ+wmyKeD2WcRUbDi11UmXCWtaItpfKeuq82wlWpiq1IObDfWAc3Oglu8E34QvTfSTXGE2SKDdXCnQEeL/EMd4rP2lLOoUVvJry5LcKsrc+iOK7B1y4Yl7ne3VeJ4uJzPd4Eyuic4/1HvjzEFcd2YxDqVFxI9+pzBs0R3arYbtZu8H/ABO+RC2VadRyWXRGZO+5r/i6rTGaf7vqChVccPz0mu/sa74ghUm7WHBveXn5wmO1Km5w6AM+aIxqfut6jtEOXYV3vU8v6XPb8DZAdgMOdHuA/U3/AOpVSpi3nU/BC9fy+Cu7tPcg0jEG778kanWvJidfHpzVdwjrPeisP2LndxKsEXqZm+gM7vhPfKiDe9j9fLVVgTu57hPnb90Q1+IgpDL1ESNRHO3NSD43WHGY3fUINJ9/vmNPvVED7geRiR13cEEiw1/EaQPpedbeakKh3bvL7KrU3/HjxKt0403jjw0G7r4pAPSJ38uB6a9FOph+J03b58lF4a3vPfEX3abrqLTMmTbQndwmEhg3i5+/vciZBrrflPLyRHNm8AxwA0AvHHu5IDPZ1+JvztzTAm5tten3u0UDQj7i3GfvRT1FrcufgnLoPKI4aWnxSAG64uJte02m2nchPwLXcr7uHerlV3TUi0m400379TqhPME8Z7hxnfru6pgUamzCAYGvce9YGNY5jRTcNDIPERqD4SOQXYMdOgG8X6iJuIvoue7Q1wXtA3Ce90fT4oQmWuw+06eHrF1XKabg5lVjpJfTewg+zvgweNgq+1dsN9X6mjLaAdmAcZdoABOpAga8B352D2e+qSWnL1BIOnD90KvsWvewdHA/VSIlepXVepXRKez3uMWzcDr4Ix2U5gzO0HDu49UC1K9JluPgfgtnYXbXE7PzDDua0OILg5jXAkCBc305rLAtrbmEN+CePynwUJwjUWWauiSk4u6PRMJ6e8W2PWUaD+YDmH4GPgtWh/8A0AD/ADMH/gq/Is+a8hNIpsiyywGHlvH1ZNV5o9sb6c8G/wB/DVv/AI3j4uCg/wBJ2yanvYVx/Vh6B+a8WyJ2tVP6XQW118GT/wCRLoj2aj272S14fTwkPaZa4UKLSDxBmyzu1/aGntH1cMe1rC4+8y5dAFoiwB3715pQY7dPhK3Nntc1t5udBu+7K2ngaVOamrtra7uDryknHQ1KVKmBALh+qT4T9U5oA6HzB+nxQ6eh68Pvcny8o6LcUDOoa6+duoQ45owaQefgfEJGpxbPPXnrchAFcvI3qJrlWXNYd7geg8h+yg7CAn32/wCYeUoEZpibX5mI03wT5pACN48/pyQGPvxvw17labWJbE/K3C1468EAOKpjlYHoNO7lyTBwva/Lpu5ypt3G2k7vrZOW/wBLjJmQeED803nhG4aoGPSflPs667teMq03EyADx6CTEyY4KtTaZiYkZiZtyuNJMX000T67hfx8O8pDL1IiIPEQSSIuZ0BkdPij0WzxvIkwB4m1zzWdmI0PKIItzHgiU6+t7zHCT18bIAvmYAiND0mLgfeiiHad/nAndCGKpN5A1MCBeRuEWtz8ypvOaxdHl3xpbfGo43CGWGYjjEx1nQRBtoNE1dot36aRpOsahVaboG8WtcDWRwvPyOiPSPAj2Y4EXPA6/H4IAEGn48vn3qV9Z0HkAN2m5Fq0dCCLjcDzF510O+LqsNeXQT9xKAJsEu9kTwFyTHId5TsbIvbqNCme7rAtO7NAnjz6hM54n5R1377a6IAmKcDdrrO7dAHQ+Cytp7LLyajASNHWgbgL3g8jrZaWc6QRcRHHduulTdPTz7vBMRS2Ts11NpzQCTOXeBbU8eQWgaU/Dh0i3QKBeR4HSN9te/mp0qvGOFzx1meYnvSGUsfs4PFhBvcXtbd3TKq4yg7I5pN4tDSM0DQxI755rbaRHHc3jew1CrVqLnRldBg2IHPf1CAOOYCBEffRdCyhYOyyCMw0NvvyVOvsOoJc2DJPsg3HDlvWlslrhTyuEGdJt9ySmxIB+FB68/D5FCOzdbA8LA9dVuHDNcdLXgWkCJFzqq7sNBtYcLn6brpDMg7PbvYNYNvuN/gk3A0/6B9larnjeOk5jAniNfhqkKYdBEG+kDXp3BMRRZhQPd0G7TvjoFNtHlad1/AqwaMai/7kJsltfnPG6AIsJNvufsIgmPvQ6IbqXOT8Pj3JOBA0nj9QgApPE9OFuqYO/bd80A1yIm8a9x59U76oI5cbxfdP33IEFzAjTryugOaJ/MPinm3HTgfv9lB9QzceXzQBjbj0+i1dlfzKP/uf7mpJJiQWh/Ld3edNRb7g6jySSSGKl7zf1/RSpfT/AFJJIAev7vf9EI693ySSQAbDbup81pbP/P8Ap+iSSBorVPeH3+UKbdW/pSSSGWTr3DzVSpqOn1SSQDJ1/eP3uKI/d3JkkByNW/lu/t/2qXDq7yakkmAz/dH6D5uT7K/ms/V8ikkkIehqPv8AMEer/OP6kkkDRA/l+9wQd39o8wkkgAtLRvQ/7k9T3e4fNJJAFN/uu/Sf9TVW3eHkUkkxGiP5Xj5PVM+6P7/kkkhAQp/P6q2/Tv8AkUkkAipjPed3/NVTv70kkCAN94dR8lpYX3UkkAj/2Q=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4098" name="Picture 2" descr="Soubor:Seat Leon 1P FR Candyweiß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6574" y="4005064"/>
            <a:ext cx="2958018" cy="22185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6574" y="1223754"/>
            <a:ext cx="2880321" cy="25364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26881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Doprava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124744"/>
            <a:ext cx="7272808" cy="936104"/>
          </a:xfrm>
        </p:spPr>
        <p:txBody>
          <a:bodyPr>
            <a:normAutofit fontScale="77500" lnSpcReduction="20000"/>
          </a:bodyPr>
          <a:lstStyle/>
          <a:p>
            <a:r>
              <a:rPr lang="cs-CZ" b="1" dirty="0" smtClean="0"/>
              <a:t>Letecká doprava			</a:t>
            </a:r>
            <a:r>
              <a:rPr lang="cs-CZ" dirty="0" smtClean="0"/>
              <a:t>Silniční doprava</a:t>
            </a:r>
            <a:endParaRPr lang="cs-CZ" b="1" dirty="0" smtClean="0"/>
          </a:p>
          <a:p>
            <a:r>
              <a:rPr lang="cs-CZ" sz="2800" b="1" dirty="0" smtClean="0"/>
              <a:t>Námořní doprava			</a:t>
            </a:r>
            <a:r>
              <a:rPr lang="cs-CZ" dirty="0" smtClean="0"/>
              <a:t>Železniční doprava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916831"/>
            <a:ext cx="7416824" cy="46559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860226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5987008" cy="850106"/>
          </a:xfrm>
        </p:spPr>
        <p:txBody>
          <a:bodyPr/>
          <a:lstStyle/>
          <a:p>
            <a:pPr algn="ctr"/>
            <a:r>
              <a:rPr lang="cs-CZ" dirty="0" smtClean="0"/>
              <a:t>Významní Španělé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Fotbalisté: Iker </a:t>
            </a:r>
            <a:r>
              <a:rPr lang="cs-CZ" dirty="0" err="1" smtClean="0"/>
              <a:t>Casillas</a:t>
            </a:r>
            <a:r>
              <a:rPr lang="cs-CZ" dirty="0" smtClean="0"/>
              <a:t> 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algn="r"/>
            <a:r>
              <a:rPr lang="cs-CZ" dirty="0" smtClean="0"/>
              <a:t>Herec, zpěvák: Antonio </a:t>
            </a:r>
            <a:r>
              <a:rPr lang="cs-CZ" dirty="0" err="1" smtClean="0"/>
              <a:t>Banderas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F1: Fernando </a:t>
            </a:r>
            <a:r>
              <a:rPr lang="cs-CZ" dirty="0" err="1" smtClean="0"/>
              <a:t>Alonso</a:t>
            </a:r>
            <a:endParaRPr lang="cs-CZ" dirty="0"/>
          </a:p>
        </p:txBody>
      </p:sp>
      <p:sp>
        <p:nvSpPr>
          <p:cNvPr id="38914" name="AutoShape 2" descr="data:image/jpeg;base64,/9j/4AAQSkZJRgABAQAAAQABAAD/2wCEAAkGBhQSERQUEhQUFBUVFRQWFBQUFBQUFBQUFRcVFBQVFBQXHCYeFxkjGRQUHy8gJCcpLC0sFR4xNTAsNSYrLCkBCQoKDgwOGg8PGiwkHiQsKSopLC4sLy0tKSwpLCwpLiwqLSosLCksKSwqLCwsLCksLCwsKSwsKSksLCksLCwsLP/AABEIALcBEwMBIgACEQEDEQH/xAAcAAABBQEBAQAAAAAAAAAAAAADAQIEBQYABwj/xABHEAACAQIEAgcDCAgEBQUBAAABAgADEQQSITEFQQYTIlFhcZEygaEHUnKCkrHB0RQVFiNCU2LwM3Oi4SRDg7LxJTREY7MX/8QAGwEAAgMBAQEAAAAAAAAAAAAAAwQBAgUABgf/xAA5EQACAQIDBQYEBQIHAQAAAAAAAQIDEQQSIQUTMUFRImFxgZGhFLHB8DIzQlLRI+EVJDRyosLxBv/aAAwDAQACEQMRAD8Az6E959TDXJ3JPmSYNSIZZjtntkhyLCqJyrCKsoEEVZOwnEqtMWR2Ub2B0vI6rHqJybXAiUYyVpK5YL0gxH81/hCr0jxH81vh+UrQI8CW3k+rBfD0v2L0RaL0mxP8w+i/lCL0pxPz/wDSsqgI4CdvZ9WR8LQ/YvRFqOleI+cPsiPHS3Ed6/ZEqbRbTt9U6sj4Sh+xehcL0ur/ANH2BF/a+t3U/syntOtO39TqR8Hh/wBiLkdMKvzKf2ZD4lxhq9swUW+aLSHljgJEqs5KzZMMLRhLNGKTGqY68W04wYck8Ox3VPmyh9Nmlp+1Q/kJKIRHYAEkgAaknQDzhY1ZxVkxephaVWWaauy/HShf5CSJiun+HpmzUlJG4UXI/ATCcT6UFiVo9kfP/iPiByHx8pSXvL7+p1LR2XQfGPuz0mp8puH/AIcLfzyqPxkT/wDpy3/9lTt/mG//AGTCKI8Tt/PqHWysMv0+7/k9NwfT7CvvQyHxtb1Esf1/Q/kD4TyjD6GWuGxbJ7J0+adR6cpDxM/tFJbHoPWN/VnoR47Q/kfdKzi2Op1LdXTyW3lXhMaKg7jzH4jvEMRKyrykrMBDA06U7pO672BcQREOwjCsAOoCRGkQpEZlnEgyINlhyINhLFQBWJC5YskgoFhVgxCCXBkmlX75KQyAokig9pBdExRCCDEIJBI8CPAjBHgyCRwiiIDFvIOHRY28UNOOC0qZYgDUk2Em/qWp/R9oSDSrlWBU2I2MkjjFX53wEssvMWrKvdbq3ncN+panev2ov6lqf0/agRxir874CO/W9X53wEt2O8BlxnWPuS6HRqswuoB+tC/sniPmj1kOnx+uugcjyAhP2kxH8w/CXW5trcrlxvWPuSP2TxHzR6yg4vwCrXqHDKQuQg13vdU0uqae0+oOXlpe0sMb0qxK02ZXNwDlGntbD4kSXhKqYWkKbMXfUvbVnqN2qjseVydzytCwhSm9LgqtbE0FeVm3wsn6+QDD9DKJwrYa9ybslVgMwqcm02GgFu71nmdTDMjsrizISrDuYGxHrPX+C4tqvWE2GV8oA5WVSbnmbk/CUHT/AKKGp/xNBbtb98i7mwsKijmbaEeAPfCVqV43jyKbOxzp13TrP8Xz/v8AMxfDeD1cRm6lM2UoG1HZznKCRuRuTYGwBMt/2do0alq9ZXUK2YIwV+szA0wias6vTIINhbN4TPYbHPTzCm7Jmtmymx7JuNRqLGTuEYqqoYUUzF8tyKfWEZSSttDbtWN97qO6LRcVy1N6tGtJt5ko+j8362sjUPRwQrKUoVXUK69WFqWdmdEpNeoVYHt205lN7w/6qwrBFLNQNl/eVFqAuCx1Ya0zdNiCO0h0IOlM+Gxz6sta2h2ybFSLbW1VT9Udwk/DHHqLZKjrqMrIKi2IKmw1tcMw0+cZdyT4x9hVQslatr/v/lfQi43hz4apY2Ngrhl1Vle+U37jY+ktWEFjOJVFQo9BqdN1KshVgucEsrUyw7BBsco0Nj3kwiqciFtyin4W/AxaaSfZGHKcopztfquf3qDYRhhTGEQZyBkRpEIRGkTjgZEYRCkRpliANp0JaJOIM6sIsGIQQgMeIRYNYRZBZE6g1xDiRcMdJKWQWHiKIgizjhY68YI6ccLFBjRFAkHDhHCMAjgJxI8R0aBHziDpxnWiSCDrcyLhe3a175O2NOfaA0juA4UVc1QgkmpUBB5nLSV2a+u6HSEoUS2YKQCVtc6gXIBNuel9JnOKfKTRwQOGwdPrmQnNUdj1ec6sdNXN+6wjmGptvNyMTaNbLKyev3c9IwFIqDe2tttufqZKLTxngXyo4w1mLrTqIdTTsVy/Qa5I8jcTZUPlPoFbtSrqe4Cm3oc4j7kloYipyl2rGhxOAoFzUNGmX/icovLvNtT5AmV+LxNbKXqOmDoLuzlesI9xsl+Qvm8BtMpj/lRNyuFopSJ3eqQzefVU9L77sfKUxWpiXD4io1VuRc6L9BBZU9wEo5xiHjRqVNJPTvL/AIh8oq01yYSmapH/AMiuCM3iqCzN78vvmN4h0rxdRiatV3HzMz06f2KTKPW80H6j0uPQmVHEOG25WMG6rY1HDwiitfFUawsaa0qn8LAsabHufOSVJ77+cmcN6WYinYZzUUadXWJcADkGPbT3G3gZR4/AkX8jIWBxBO86SzRuFw8lCpklz4PmvPiewcL4qmIp50uLGzobZkbextuOYPMdxuBKnnvRfiBp4inr2ahFNx3hjZD5q5B8i3fPQ7TNqxUXdG9Rk3eMuK91yGGJaOIiQYYYRGGEIjDJKg50W06ccZxYQLD4fhFZ1LrTYqL3IHNd9N9I6jw2owQhDapmyHTtZdWt5Whsr6C+8h1XqBAhAI/DYR3DsqkhBmc9wgwZVhU09ES8LJSiRMK0suH4XrKir3nXwUak+l5FruyJlJRTb4A50kVsEVqmmd8wXw12PlYgw/EMAlO6qWLq+RlK2vpfMveLy2SWvcC38Ozrx1RBEUR64VybBGJG4ym48xCDAPlDZTYmw0O4kWYRziuLAiLDpw6oSQKbEjfTa+0m8IwGbrC6EqEexOgDLJjBydgdSvCEXJvgVkcDJFPhVVstkPa227r+6Bq0irFToRoRKuLXFBFUhJ2TRKwWCL6nQbd5J7gJKrcKsNMwPcwte3jLbhVAAeWg/OTa1O4IMUnilCeW2nMzZ4qWfQxhjbyTxJbP5i8HRq2UkMiAXLM4zWUDWwjsIZ5ZUOVa6pUt60ZHpt0qagnUUSVeoAWYck1Fge8+HdPNw39/fNn0t6vFYxBTrJVJpKCUFlBUubaeBvMmuBZnyAG+o87GadOKprL0PNYio6894lxLjophszk91h+P4TR4/gxdQinKObeHh4yP0SwORDm3v/t/fnNQaOcADQGJ1Kn9S4zThlpJGFqdFKSnWvbzt+ekYMNiKJ/c1lqDkLg6fRP4TQ43oiHvcnvFwdN/TeNx/CFFGmiU7MlwXUWL3JN2IAGhOmkZjUTWrFnB30XuTeA8Td1AqAK17ac4HpHx9aRyCmajb25C+17QvBsCwYE8pScfwlc4psrNbN3gBfm78tr++Ug1KQablGFysxOMdtWosq+/4XAvNB0X4BSrYVVqpci9jsyk69lu4gg22kw9aKFVHtUUmmqOA1mzOqnQ67f33ei8EpUkBLKig5bKuY+yoQe0BbsqBadNZlZOxfDzcJZpLNoef4HoTTp1A+d2CkMFIG4NxcjcXtyEv5qq70Fz3I7QsB/fnMsREasWrXdzew1RVE7RtwGxDHERpgRkaYwx5jDJIGWnRbTpJI88apBg3V1lam71FUABSzgMwbnYEE+UkUePA2Aw9TLTy5bXuAVKm42W4YnxlZ+1OmXq7r2r52zMQwYEZrae16C0OvTBrk9UtzbZjbTMBp5G3uj+8XX2MF4aVvy/+X33+ouB43ToAolJirMc/WEBsuXLl005tv3ylt3bcvKJVrZmZtszE+pv+MVYtKTehq0qUYXkuL4kzCrpNv0Sw9E0ibqK1zqxFxba1+RG8xGHfSSRJp1Mkr2uVxVB16eRSsa/pUKB6pUK9ZnUFlI7Kd7Hw0tGPXLGmtZk61WcK4IuUyGxJ5Em1jMoBOhXiLycrCkdnWpqGfhfW3Xp3d3M11TGqCxWqgu2GOj8lt1mvPSCOKQlR1oULVraX3D3K28PGZaLJeKfQqtlxX6vbyNY/EqdyRVXU0Nidk9vzjTxKjfN1lrLVXKAdSxuGmWiyPipdCVsumv1P28DUtxqnnDdZ2Sp7GW2U5bamZu+t99d++MEdeCqVXPiN0MJCg3l+hrODYsOLcvHkeYk/GVMq3BF5jsNjygtlB1vrCtxZjsqj4mIzw0Zzz38UKzwcnO64AsfXzsTy285530pVkLKtY5DqUNzr+B2ms4vjDSUPuB7Q71O+veNPjMH0k4+tayolgOZAv8AavoJo4dSzXRbHOnGlkb8Co4PiRQxFNz7N7N9E7n3b+6eoHhNMWqqACAxOXZgw/8AB908twOF6yqifOYX+iNTPSaSVKagKQ1MixU7qDocp/CMYi10Y2GTcWu8gdHXurN3sffYzQYa42lRwjB5Ey3vqTfzN5co9iOd9B7tzE5vtDi0ikyzTD31lfjX3BIsITF8SKdlRdrC/ct+/wDKVlVuyLdo3uc2lzCJXWgLMuZIwjEsCPjLhOEqzXOh5HnM3gMbWVxnCMvLKpUr4G5N/hNDV4tZkuAouLa+Hd7pZRy8Sc2bgT6+HRMgftKrXt45WA199/dLAdIKQ/5fwlZjXzLfx/OQTByqyi7I0MNhadSneRK4njBUfMBYSJedOizd3dmpCKhFRQhiRZ0gsxjQZhGgzJIG3nRbTpxxl1hVk9OjtXKD2O0hqAZhmygZr28pKHRepmVS9MZjYdomzWDBTpuQdozu5dBJ4uiv1IqVhVjsVh8jslw2U2uux77Rqwb0GYtSV0EQ2kyk8jU1uZecJ6PVaylqaggGxJIGu8hRcnZHTqRprNN2RCE4iaBehWI55B9b/aPPQmqNWemo7yTCqhU6Crx+GXGaM5Fk/i/BzhyoLK2YXBXaQQIKUXF2Y1TqRqRU4O6ZwjhEAj0Go85BdnAR02NbozhqShnz6i+5/CcuAwA1LD3sY2sJUfQx5bXoLr6f3McI6bQYfAjlfbvO+0a2MwCmxQe9f9pb4KfUG9tUeUWeYdJzUUB6YLCxVgOV7EG3MaWPnMJiEJ1yEetvcDtPoPiyUayBaVO3MkAA+A1lHU6C0KgIIOo0NzYE8wNrwsKMoaCmIxtOsr6ruPK+jHDD1pqMLEEqAfjNuafZI8IuJ6OPhqlnKsraqwFiTs2YbBtibfOh2p6Raq3m1OpNZFYq8M9t+Whkp2tkYbKdffIWMQqcw94hMNibjwg7BXqrlnjcAXQtTcKxOa5UODfkw0NvIiVVIYhdGSk/ihYA+u0tsBXA0v5Q9fD31Fwe8QkZAVZMh4Q5hY0WB8Dp6yHxesWRhkqIUsVZgMrWK2CkHmbcpbYSo+a1/eRLLH0lyLcAkEEQsmrE6PghKFPNkQ8yL+kvV6P0u4+plBw+p++TwM2C4sW5an8pWhGE7toNiXVoRjGLa0uzIcWoqlQqgsBaQxJXFXvVc+P4CRYjU/E7G9Qvuo36I6NMWIZUKxhjDHtGGScNnTp04gloq5qZzdo4BrrY6AJob+OunhLAInWaMSwr4ZmUiwUmnl0PO4EyqcbXMDZtML1PL2rWv5SRT6SgVHcIe1UpOBcbU1K2+M01Uj9+B5ueEqvgnw/7cPQrMS16jn+pvvMRTBZrmPUxFnoIK0UiVQexm16NB6mEqJSvdqoBIbKVXKCTm5bW98wgMnYLi9WkCKdRkBNyB37XhKNRU55mLY3DvEUnTi+h6C/CcRUOdndTejekGGQlVAY33AvfTnpJGF4fUUAFFynIGQtcDKpDP5k29J59+0WI51qh+sY4cUqN/wAx/tt+cceNj0MT/A5vRzXoX/S+jkNFNOyhGm3taTPiI1Qnck+ZJ++deIVJ55ORvYWhuKMaV72HCOQ6jzEYDFvKDJvuI4jDVlUPXygDUKwF/OQDQ4eN6hb3kzIyHxLia0h3sdl/E+Ed+MnyRirYtJvWTN1U4lw6kurHLpvmO20ZTxNOsM9OhkU2yF/8RxybL/ADyG/PSZTov0cauRicTqu9Kmdm7mI+b3Dn5b72hR1ufd+cbpTqTV5GVjKOHoSyUrt8307kNo4W1vj5w1MbjmDp6CGQae+Dde1fwHw/8w9jMbuQON4DraRA9oar593v29Jj22m+Zdx7xMtx/hxBNRRofaHzW7/I/f5xPEU79pDeFq27LM1ixcayna6NpLyrSJ5GRKvDmPL84ojSTtwBUOIDQy1o48GUAwHasTa/hLXAdGKtRlVKg1PMHTvOncJdLkUkuZe4XGrJ1ThlWogdFzDfKPatsCBzHlJXCOgtOiOsxNbMo1tpTT6zE3+6QuN/KZTo1smGCVmGmfUU0UbKoFs1vDSGlSSj23YjDzqzqrcRzePAgMpU6gqR3ixHuinEN84+sn8U6dYKrRU11daoHayJcg88rXsV8DKihiqdRQ9JiyHYkZSPBhyMQqQyaxd0eiozlU0qQcWuq08mFvOiXnQA0dEJimNkkDSYMx7GDMk4S86JedOOMwI8GBUwgMMCCgx6mBBjwZBZBg0eHgFMIDIJDBo5XghFBkHE6lWv5w15XAyXRq3nHBrxQY2Q+JcRFJdNWOw7vEziyVxeK8S6tbAjOdh3DvMn9FuhbVWFfFA5NCqN7VTmC45L4c/Ldeg/Rjrj+k1xmXN+7U/xsDq7d6giwHMjuGvohF49QofqkYm0do7u9Gjx5v6IGtO/kP7tHVMQtNGqVGCIguzHYcvXwh3QKtvWYz5UcSVw+HQaBqjs3jkUBb/bMdnLJFyMDC0fiK0afX/1jq/yoUkz9XRd9ewWZVU+LAXI8vulFhflOxAdnrKtVSLLTFqaoSdwQpJ7tTMspvBOuh/vaZzxFRviezhsnCwi0o3v1+9PI2LfKtXJstKio5XDsfXMPumu4RxhMVSFVAL+zVp75TzBHMHkeYnjrJzEs+C8cfDOKlM+DqfZYc1b8+UvTxMk+1qhbFbIpTp2oq0lw7+5noHE+D5e2gunMblPzHj6yrrWtNFwbpHSxK5qbWa3apn2lPPTmPEQHE+BJUvY9WfAZl+zcW93pDToqXagedjOVOWSqrNGWVQzbXk0cUeglatT06oLTViAw66oQSADoctMG/i47pMp9F0QEvXso3ZUykfWc2HoZQdJuNo4ShQGWhTVso1uzc3N9TudTqbkneBlF01d8eRo4Sl8TUSSvFcenh5lfi+N1sTdq1Rn7gx0XyUaD3CUgGrt3A2h8J7B8dJHrVv3bctDFbts9WoxjBJKyQziOKvQU/O09NJs+gFmp/o7aGquamTyqrcqPrLcek8/a5w6eFQj4Canhtc0npuN0KMPNbH8JfSOneLuLrJ9bK3jx+ZqLRZN45QVK75PZazr5OA34yATFpRytoHTmpxUlzRxMSITGkyCwjRhikxhMkkSdEnTipllhFgFMcrQwMkCOECDHBpBIdY8GADQitOODAx14MGOBlSwQNC0G1kePpnUTjidWrhFLHYC8z2Dwz4rEKl9ajWv80bk+QUH0lrjgGKIfZOZ3t8ympdvut52kzoDRscRiMovTTKg5Z6l/wAgPJoWnC7RWtV3VOUlx5eL0Xuek4PDqiqiiyqAqjuAFhJSiVVDi++ZRYKzkgkWAOmhvutz7pJwXFUqJSYhkNUAhSA1rqXFyPAd25AmrGS4HiKlGrrJonBJkvlRwWbB06g3p1dfo1AQfiEmuo1Fb2WVttjrqFYaHXZ1P1hK/pXg+swOJTmKZcedO1Qf9kmos0GicHN0cRCT01Xvp8jw1H9RuIUrf3iBqU76jcbGOwda9wdxMY+jJ62YibR2GF2I79p6dwz5JKNSmlQ16lmVWsqILZlDWub98xXS/giYLGmlTZmULTYF7Fu0LnYAbw06MoxzMRobQoVqm7g7tdxTKCraEgjYg2IPgeUt6XSHFAW657fVJ9SLyHik5xiPBKclwY5OhTm+2k/FEuvjKtQjrHZvpEn4bSLVbtEeFpZcHK5yzItQIhbI98pJKoL2IO7g78pqFwVNgG/RMJrYArSxNVbnQdsNkOvcTO0espW8RfEYqGFtHLp3GDK2TTkQZWcW3IX+K2g7zyAnrPCKSmtUpNhsILUKrqBh2BzqBlzCqL/DWR6uMulB0SmnWAK4p06aXZ1YJqov/i0XX/qjwh6dJPtXEa20LxaUffrfu7jI9FuhD1qTde4oqpL5cvWVeyLsCgICmw2JvqNNYmIpp2XpMXpVFzoxFja5Vgw5FXVlPlNVgH/R0xTchhqtQE83op1bfaX9Geee9HK//pqMT7FfEL7itBwPUt6wlSksjkuIDB42p8RGnJ6NP2V/HuPSH4gK+Ewr/wAaq9Fz40ioW/1SD75DvC8AwVuEo59o4lyfrCxH+kekBE6yea76IcoONpRjylJe9/qcTGlopMYYEYEYwZMcxgyZJwmadEvOkkGVBjgYMGPBhwCYQNHLGAxymVLBQY9TBAxwMgkNePDQIMcDOJQZTCU9xAqYajuJBxHx2KF63hTWmPN3Rm/0qRNR0IwrHAsVGrYgE7ain1Zt6j75hMfU/e1ANi1/7+M9J6AE/oGgvaq/3g/lGqCvK3cJbTe7oZl+5ffsScdhn6l1Aa79VSBAvZCQrNpysz6+EsbDOeQRFQf09awzH6oSk3kYenirXFtStvKzKPiIeg6vlBFxlIykaMMxJHdYm48VbuvZ3dnnfi01Z/fD+CjxA6z9HpW/xGOIqr/QLuE9D1f/AE1mtx/+FVUm5WjUB8TkOY+t5Dw+CplqdVbGrYqWzEjItQNYqDYG4J7+ywi8bx3V4XEVSPZpVL94YqQB46kS0I5btlK9beyhGHX3b+0eEoNBHVKSoaNic9QVGK8hTDCmhHiWWr6CIrjQ8jp5RnFCf0vCrYgJhd+TZ61VyR4Atl80MzIRupX6HtcTVcHTUeckvKzPUOjlT9FSnWQkKVRqy3JV0b2zY7FQLgjvtzmd+VhbcRbxpUj8CPwmhwOFathMPSQAtWTJc+yigdt277AaDmcvdKD5VxbHj/Jpfe8Xwk6kqE8/BS0M2jb41PnaXomrfUzu6CRb2Mk4b2CJGryUeifC5ccFF0rH/wCtf/1pTSfKLjWajTpmkvVMaBOIYm1Et/FlXW1tM1tLHmRbO9HdUr/5QPpWozZYYjGYL9Ha5sAlQAalVKshvfTQeOqmLYmSpyp1WrpPXuvz+9Dzu1qbnG66/NIn4bFj9Z0e40mp73vc1LeuUesqKXAqq03pt2AKr9TUNjdQ9N0cAH+F0BsbaO3dK7iXExTxK1KQAWk1MIBsFpWFh4aH1noOKps+lMZlP7xNN1qipdb+ZX3P4Xmls+n/AEIw6fUzcZKWHjCXVL1V39TIdO8OKXDMW1iGy9WoHfUZKFrc7qLfUQzy3g3ZwyUtx1jVmOwzsqKFHeFCXvzJ7hc+o/Kwr08DTRzrUrkXJF2SmarKTbmVNK/lPNcHTvGcRPKsiD7Iw+9ary5aI9B4PxXNw1aWRly1zZj7NQWLEr5FgDASQzsMLhEYWtSZh5PUYg+gEikzPqu8vJGvRSSk1zlJ+5xMaZxMYTBBxrGMJisYNjJOFJnQd50kgy6mPEbRpM3sqT5An7pPo8DxDbUah+oR98Zyt8EIutCP4pJeZFEcJbUuh+KP/Ly/SdR+MrcZhTSqMjWJXQ5TcX85EoSWrRNPEU6jtCSb7hoMeDAho8GDGAoMeDEw1IuwVQWJNgBufKbihQKgZcDSXxq1F/3hIU84piMUqNla7fel8zGoL7SZTwlSxYI1gCScpsABe95r6OJrFgqnB0ydgvbPwgeLYur+jVicSpHVP2Up2BuCLXMLuFbj9+ootoSclGyXDm38keXHW89P+TGv/wAKwB2rMPtKhHxnl6nWbv5Lq3axCcrU28tWF/iJWg7TQ/tWObDSfSz9z0dK/eAfMQ1FaZFiliBbs6dnKU0HgunuEig8+/Q+Bj7EHuI2M00zw8kFpYJKd2plibOMp/rqNUJ273f3GUXT7Gr+r6oByu7U0ync9oMQPchl/TbNto/Mcj5Tzr5XMbnqUaGoyKajfSc2X0CsfrStaVqbY5syi6mKgujv6anntU2Pg3wbkfwkjFcRSrXpBDfqMOlJ25GoalWs4B5gGplv/SYCtRa1muw+d/EPPvlx0F6B1cZ+kujogWqLFgxDlhm0I2tp9qZ9NXTS4nr8VJU5wnN2ind+Nml8z1Lobw6jSo0K71rO1Edl6qhEDWJyqdjoOfMzF/KpiEfGqyOrjqUF0YMLhqml1O+3rLal8k1Yiz1qK27ld7+oETFfJCUpu5xIORHYKKOhKqTa5fTbuhXCo4ZFCyM+lVwlPEb51szd1az5mGwWxgcWu8LgTHYqleZ/M9TxiTOjGIpqWFViqtTZLqucg5kYdm4v7PfL6jjsLTJK18SCQVOSgi3U7jWtMOKTKdJPw+Kvo28s3payaFpYeNR9ptelvdFzi+K4QezTxFQjk706K+8IGPxEK3yi4vKtOkUoooCqEXMwUaAF6mYnSZvG0uYgsKNZdVJW00BywlKTSms3jr7cPYkdIOK1a7J1tR6hFyM7kgXsNAdBtyg8JS/vlI2Mc9aQDsFHwufvlhh105ekiTdg1OMU2oqxuOMVVIw4Q3VcNRF/cT+MrSY+tTyhPGnSI8ii7fGCJg6jvJsRoxUIJIQmNJnM0GzSoURjBM0c7QDVJKRwpedI5qTpaxW5o3xFdfbxVOn4U6DH75CxHF6a/wCJjcS30ECD7p06bu7X2zwKry5WXkv4IHGatJsPTq0nrnO7KOscm4Xc25azP5506ZtdJTaR6jZ8m6Cb46/McGjw06dAGgmXPAjkWrW501yp9Op2QfdLJMAqvSpsS7PcuST2QBe4vvqROnRbFTlFRUXbSTMPGVJKTs+dvJJfywnDaCo9d0/hPVJ9JtCYTjZthaoHzPgCBOnTSo/lLwK3brRv1X0PO2ebz5KnHX4hTv1Kn0cD8Yk6UpfjRt7Rf+Wn5fM9HQ/7/nHqw2PuP4GLOmkjw8h7Urm2zciOc8z+UjH5sd1bgXWjTF7bk5m19zCJOgcT+Wa+w/8AVeT+aKCkNbEb+Ok9A6E4WrR4Shw9NnqVneowR6asoapa4aoctxTRRz1M6dFsGrtmx/8AQScacLdSdhMRxV6YACh1IDX6ixvcm5udBoNLGx5m5lzwTB4y1YYxwwZMtMLktY5sxbKB2tQO6dOmmeOPEcHpaHqmdOnnnxPqsXoRKggwk6dLFRznS0ncF4c1WoKaWzEMddL5VL2/02986dLQV2kwOIm6dOU1xSb9iRwrA03e7KGuSb23mlPAaBGilT3qx+46Tp0K0eVnWqKV1J+pFxFY6KdkUIPore1/WALzp0WerN6n+BA2qQbPOnSC4F6kjVKk6dLoq2ANSdOnS1gZ/9k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8916" name="AutoShape 4" descr="data:image/jpeg;base64,/9j/4AAQSkZJRgABAQAAAQABAAD/2wCEAAkGBhQSERQUEhQUFBUVFRQWFBQUFBQUFBQUFRcVFBQVFBQXHCYeFxkjGRQUHy8gJCcpLC0sFR4xNTAsNSYrLCkBCQoKDgwOGg8PGiwkHiQsKSopLC4sLy0tKSwpLCwpLiwqLSosLCksKSwqLCwsLCksLCwsKSwsKSksLCksLCwsLP/AABEIALcBEwMBIgACEQEDEQH/xAAcAAABBQEBAQAAAAAAAAAAAAADAQIEBQYABwj/xABHEAACAQIEAgcDCAgEBQUBAAABAgADEQQSITEFQQYTIlFhcZEygaEHUnKCkrHB0RQVFiNCU2LwM3Oi4SRDg7LxJTREY7MX/8QAGwEAAgMBAQEAAAAAAAAAAAAAAwQBAgUABgf/xAA5EQACAQIDBQYEBQIHAQAAAAAAAQIDEQQSIQUTMUFRImFxgZGhFLHB8DIzQlLRI+EVJDRyosLxBv/aAAwDAQACEQMRAD8Az6E959TDXJ3JPmSYNSIZZjtntkhyLCqJyrCKsoEEVZOwnEqtMWR2Ub2B0vI6rHqJybXAiUYyVpK5YL0gxH81/hCr0jxH81vh+UrQI8CW3k+rBfD0v2L0RaL0mxP8w+i/lCL0pxPz/wDSsqgI4CdvZ9WR8LQ/YvRFqOleI+cPsiPHS3Ed6/ZEqbRbTt9U6sj4Sh+xehcL0ur/ANH2BF/a+t3U/syntOtO39TqR8Hh/wBiLkdMKvzKf2ZD4lxhq9swUW+aLSHljgJEqs5KzZMMLRhLNGKTGqY68W04wYck8Ox3VPmyh9Nmlp+1Q/kJKIRHYAEkgAaknQDzhY1ZxVkxephaVWWaauy/HShf5CSJiun+HpmzUlJG4UXI/ATCcT6UFiVo9kfP/iPiByHx8pSXvL7+p1LR2XQfGPuz0mp8puH/AIcLfzyqPxkT/wDpy3/9lTt/mG//AGTCKI8Tt/PqHWysMv0+7/k9NwfT7CvvQyHxtb1Esf1/Q/kD4TyjD6GWuGxbJ7J0+adR6cpDxM/tFJbHoPWN/VnoR47Q/kfdKzi2Op1LdXTyW3lXhMaKg7jzH4jvEMRKyrykrMBDA06U7pO672BcQREOwjCsAOoCRGkQpEZlnEgyINlhyINhLFQBWJC5YskgoFhVgxCCXBkmlX75KQyAokig9pBdExRCCDEIJBI8CPAjBHgyCRwiiIDFvIOHRY28UNOOC0qZYgDUk2Em/qWp/R9oSDSrlWBU2I2MkjjFX53wEssvMWrKvdbq3ncN+panev2ov6lqf0/agRxir874CO/W9X53wEt2O8BlxnWPuS6HRqswuoB+tC/sniPmj1kOnx+uugcjyAhP2kxH8w/CXW5trcrlxvWPuSP2TxHzR6yg4vwCrXqHDKQuQg13vdU0uqae0+oOXlpe0sMb0qxK02ZXNwDlGntbD4kSXhKqYWkKbMXfUvbVnqN2qjseVydzytCwhSm9LgqtbE0FeVm3wsn6+QDD9DKJwrYa9ybslVgMwqcm02GgFu71nmdTDMjsrizISrDuYGxHrPX+C4tqvWE2GV8oA5WVSbnmbk/CUHT/AKKGp/xNBbtb98i7mwsKijmbaEeAPfCVqV43jyKbOxzp13TrP8Xz/v8AMxfDeD1cRm6lM2UoG1HZznKCRuRuTYGwBMt/2do0alq9ZXUK2YIwV+szA0wias6vTIINhbN4TPYbHPTzCm7Jmtmymx7JuNRqLGTuEYqqoYUUzF8tyKfWEZSSttDbtWN97qO6LRcVy1N6tGtJt5ko+j8362sjUPRwQrKUoVXUK69WFqWdmdEpNeoVYHt205lN7w/6qwrBFLNQNl/eVFqAuCx1Ya0zdNiCO0h0IOlM+Gxz6sta2h2ybFSLbW1VT9Udwk/DHHqLZKjrqMrIKi2IKmw1tcMw0+cZdyT4x9hVQslatr/v/lfQi43hz4apY2Ngrhl1Vle+U37jY+ktWEFjOJVFQo9BqdN1KshVgucEsrUyw7BBsco0Nj3kwiqciFtyin4W/AxaaSfZGHKcopztfquf3qDYRhhTGEQZyBkRpEIRGkTjgZEYRCkRpliANp0JaJOIM6sIsGIQQgMeIRYNYRZBZE6g1xDiRcMdJKWQWHiKIgizjhY68YI6ccLFBjRFAkHDhHCMAjgJxI8R0aBHziDpxnWiSCDrcyLhe3a175O2NOfaA0juA4UVc1QgkmpUBB5nLSV2a+u6HSEoUS2YKQCVtc6gXIBNuel9JnOKfKTRwQOGwdPrmQnNUdj1ec6sdNXN+6wjmGptvNyMTaNbLKyev3c9IwFIqDe2tttufqZKLTxngXyo4w1mLrTqIdTTsVy/Qa5I8jcTZUPlPoFbtSrqe4Cm3oc4j7kloYipyl2rGhxOAoFzUNGmX/icovLvNtT5AmV+LxNbKXqOmDoLuzlesI9xsl+Qvm8BtMpj/lRNyuFopSJ3eqQzefVU9L77sfKUxWpiXD4io1VuRc6L9BBZU9wEo5xiHjRqVNJPTvL/AIh8oq01yYSmapH/AMiuCM3iqCzN78vvmN4h0rxdRiatV3HzMz06f2KTKPW80H6j0uPQmVHEOG25WMG6rY1HDwiitfFUawsaa0qn8LAsabHufOSVJ77+cmcN6WYinYZzUUadXWJcADkGPbT3G3gZR4/AkX8jIWBxBO86SzRuFw8lCpklz4PmvPiewcL4qmIp50uLGzobZkbextuOYPMdxuBKnnvRfiBp4inr2ahFNx3hjZD5q5B8i3fPQ7TNqxUXdG9Rk3eMuK91yGGJaOIiQYYYRGGEIjDJKg50W06ccZxYQLD4fhFZ1LrTYqL3IHNd9N9I6jw2owQhDapmyHTtZdWt5Whsr6C+8h1XqBAhAI/DYR3DsqkhBmc9wgwZVhU09ES8LJSiRMK0suH4XrKir3nXwUak+l5FruyJlJRTb4A50kVsEVqmmd8wXw12PlYgw/EMAlO6qWLq+RlK2vpfMveLy2SWvcC38Ozrx1RBEUR64VybBGJG4ym48xCDAPlDZTYmw0O4kWYRziuLAiLDpw6oSQKbEjfTa+0m8IwGbrC6EqEexOgDLJjBydgdSvCEXJvgVkcDJFPhVVstkPa227r+6Bq0irFToRoRKuLXFBFUhJ2TRKwWCL6nQbd5J7gJKrcKsNMwPcwte3jLbhVAAeWg/OTa1O4IMUnilCeW2nMzZ4qWfQxhjbyTxJbP5i8HRq2UkMiAXLM4zWUDWwjsIZ5ZUOVa6pUt60ZHpt0qagnUUSVeoAWYck1Fge8+HdPNw39/fNn0t6vFYxBTrJVJpKCUFlBUubaeBvMmuBZnyAG+o87GadOKprL0PNYio6894lxLjophszk91h+P4TR4/gxdQinKObeHh4yP0SwORDm3v/t/fnNQaOcADQGJ1Kn9S4zThlpJGFqdFKSnWvbzt+ekYMNiKJ/c1lqDkLg6fRP4TQ43oiHvcnvFwdN/TeNx/CFFGmiU7MlwXUWL3JN2IAGhOmkZjUTWrFnB30XuTeA8Td1AqAK17ac4HpHx9aRyCmajb25C+17QvBsCwYE8pScfwlc4psrNbN3gBfm78tr++Ug1KQablGFysxOMdtWosq+/4XAvNB0X4BSrYVVqpci9jsyk69lu4gg22kw9aKFVHtUUmmqOA1mzOqnQ67f33ei8EpUkBLKig5bKuY+yoQe0BbsqBadNZlZOxfDzcJZpLNoef4HoTTp1A+d2CkMFIG4NxcjcXtyEv5qq70Fz3I7QsB/fnMsREasWrXdzew1RVE7RtwGxDHERpgRkaYwx5jDJIGWnRbTpJI88apBg3V1lam71FUABSzgMwbnYEE+UkUePA2Aw9TLTy5bXuAVKm42W4YnxlZ+1OmXq7r2r52zMQwYEZrae16C0OvTBrk9UtzbZjbTMBp5G3uj+8XX2MF4aVvy/+X33+ouB43ToAolJirMc/WEBsuXLl005tv3ylt3bcvKJVrZmZtszE+pv+MVYtKTehq0qUYXkuL4kzCrpNv0Sw9E0ibqK1zqxFxba1+RG8xGHfSSRJp1Mkr2uVxVB16eRSsa/pUKB6pUK9ZnUFlI7Kd7Hw0tGPXLGmtZk61WcK4IuUyGxJ5Em1jMoBOhXiLycrCkdnWpqGfhfW3Xp3d3M11TGqCxWqgu2GOj8lt1mvPSCOKQlR1oULVraX3D3K28PGZaLJeKfQqtlxX6vbyNY/EqdyRVXU0Nidk9vzjTxKjfN1lrLVXKAdSxuGmWiyPipdCVsumv1P28DUtxqnnDdZ2Sp7GW2U5bamZu+t99d++MEdeCqVXPiN0MJCg3l+hrODYsOLcvHkeYk/GVMq3BF5jsNjygtlB1vrCtxZjsqj4mIzw0Zzz38UKzwcnO64AsfXzsTy285530pVkLKtY5DqUNzr+B2ms4vjDSUPuB7Q71O+veNPjMH0k4+tayolgOZAv8AavoJo4dSzXRbHOnGlkb8Co4PiRQxFNz7N7N9E7n3b+6eoHhNMWqqACAxOXZgw/8AB908twOF6yqifOYX+iNTPSaSVKagKQ1MixU7qDocp/CMYi10Y2GTcWu8gdHXurN3sffYzQYa42lRwjB5Ey3vqTfzN5co9iOd9B7tzE5vtDi0ikyzTD31lfjX3BIsITF8SKdlRdrC/ct+/wDKVlVuyLdo3uc2lzCJXWgLMuZIwjEsCPjLhOEqzXOh5HnM3gMbWVxnCMvLKpUr4G5N/hNDV4tZkuAouLa+Hd7pZRy8Sc2bgT6+HRMgftKrXt45WA199/dLAdIKQ/5fwlZjXzLfx/OQTByqyi7I0MNhadSneRK4njBUfMBYSJedOizd3dmpCKhFRQhiRZ0gsxjQZhGgzJIG3nRbTpxxl1hVk9OjtXKD2O0hqAZhmygZr28pKHRepmVS9MZjYdomzWDBTpuQdozu5dBJ4uiv1IqVhVjsVh8jslw2U2uux77Rqwb0GYtSV0EQ2kyk8jU1uZecJ6PVaylqaggGxJIGu8hRcnZHTqRprNN2RCE4iaBehWI55B9b/aPPQmqNWemo7yTCqhU6Crx+GXGaM5Fk/i/BzhyoLK2YXBXaQQIKUXF2Y1TqRqRU4O6ZwjhEAj0Go85BdnAR02NbozhqShnz6i+5/CcuAwA1LD3sY2sJUfQx5bXoLr6f3McI6bQYfAjlfbvO+0a2MwCmxQe9f9pb4KfUG9tUeUWeYdJzUUB6YLCxVgOV7EG3MaWPnMJiEJ1yEetvcDtPoPiyUayBaVO3MkAA+A1lHU6C0KgIIOo0NzYE8wNrwsKMoaCmIxtOsr6ruPK+jHDD1pqMLEEqAfjNuafZI8IuJ6OPhqlnKsraqwFiTs2YbBtibfOh2p6Raq3m1OpNZFYq8M9t+Whkp2tkYbKdffIWMQqcw94hMNibjwg7BXqrlnjcAXQtTcKxOa5UODfkw0NvIiVVIYhdGSk/ihYA+u0tsBXA0v5Q9fD31Fwe8QkZAVZMh4Q5hY0WB8Dp6yHxesWRhkqIUsVZgMrWK2CkHmbcpbYSo+a1/eRLLH0lyLcAkEEQsmrE6PghKFPNkQ8yL+kvV6P0u4+plBw+p++TwM2C4sW5an8pWhGE7toNiXVoRjGLa0uzIcWoqlQqgsBaQxJXFXvVc+P4CRYjU/E7G9Qvuo36I6NMWIZUKxhjDHtGGScNnTp04gloq5qZzdo4BrrY6AJob+OunhLAInWaMSwr4ZmUiwUmnl0PO4EyqcbXMDZtML1PL2rWv5SRT6SgVHcIe1UpOBcbU1K2+M01Uj9+B5ueEqvgnw/7cPQrMS16jn+pvvMRTBZrmPUxFnoIK0UiVQexm16NB6mEqJSvdqoBIbKVXKCTm5bW98wgMnYLi9WkCKdRkBNyB37XhKNRU55mLY3DvEUnTi+h6C/CcRUOdndTejekGGQlVAY33AvfTnpJGF4fUUAFFynIGQtcDKpDP5k29J59+0WI51qh+sY4cUqN/wAx/tt+cceNj0MT/A5vRzXoX/S+jkNFNOyhGm3taTPiI1Qnck+ZJ++deIVJ55ORvYWhuKMaV72HCOQ6jzEYDFvKDJvuI4jDVlUPXygDUKwF/OQDQ4eN6hb3kzIyHxLia0h3sdl/E+Ed+MnyRirYtJvWTN1U4lw6kurHLpvmO20ZTxNOsM9OhkU2yF/8RxybL/ADyG/PSZTov0cauRicTqu9Kmdm7mI+b3Dn5b72hR1ufd+cbpTqTV5GVjKOHoSyUrt8307kNo4W1vj5w1MbjmDp6CGQae+Dde1fwHw/8w9jMbuQON4DraRA9oar593v29Jj22m+Zdx7xMtx/hxBNRRofaHzW7/I/f5xPEU79pDeFq27LM1ixcayna6NpLyrSJ5GRKvDmPL84ojSTtwBUOIDQy1o48GUAwHasTa/hLXAdGKtRlVKg1PMHTvOncJdLkUkuZe4XGrJ1ThlWogdFzDfKPatsCBzHlJXCOgtOiOsxNbMo1tpTT6zE3+6QuN/KZTo1smGCVmGmfUU0UbKoFs1vDSGlSSj23YjDzqzqrcRzePAgMpU6gqR3ixHuinEN84+sn8U6dYKrRU11daoHayJcg88rXsV8DKihiqdRQ9JiyHYkZSPBhyMQqQyaxd0eiozlU0qQcWuq08mFvOiXnQA0dEJimNkkDSYMx7GDMk4S86JedOOMwI8GBUwgMMCCgx6mBBjwZBZBg0eHgFMIDIJDBo5XghFBkHE6lWv5w15XAyXRq3nHBrxQY2Q+JcRFJdNWOw7vEziyVxeK8S6tbAjOdh3DvMn9FuhbVWFfFA5NCqN7VTmC45L4c/Ldeg/Rjrj+k1xmXN+7U/xsDq7d6giwHMjuGvohF49QofqkYm0do7u9Gjx5v6IGtO/kP7tHVMQtNGqVGCIguzHYcvXwh3QKtvWYz5UcSVw+HQaBqjs3jkUBb/bMdnLJFyMDC0fiK0afX/1jq/yoUkz9XRd9ewWZVU+LAXI8vulFhflOxAdnrKtVSLLTFqaoSdwQpJ7tTMspvBOuh/vaZzxFRviezhsnCwi0o3v1+9PI2LfKtXJstKio5XDsfXMPumu4RxhMVSFVAL+zVp75TzBHMHkeYnjrJzEs+C8cfDOKlM+DqfZYc1b8+UvTxMk+1qhbFbIpTp2oq0lw7+5noHE+D5e2gunMblPzHj6yrrWtNFwbpHSxK5qbWa3apn2lPPTmPEQHE+BJUvY9WfAZl+zcW93pDToqXagedjOVOWSqrNGWVQzbXk0cUeglatT06oLTViAw66oQSADoctMG/i47pMp9F0QEvXso3ZUykfWc2HoZQdJuNo4ShQGWhTVso1uzc3N9TudTqbkneBlF01d8eRo4Sl8TUSSvFcenh5lfi+N1sTdq1Rn7gx0XyUaD3CUgGrt3A2h8J7B8dJHrVv3bctDFbts9WoxjBJKyQziOKvQU/O09NJs+gFmp/o7aGquamTyqrcqPrLcek8/a5w6eFQj4Canhtc0npuN0KMPNbH8JfSOneLuLrJ9bK3jx+ZqLRZN45QVK75PZazr5OA34yATFpRytoHTmpxUlzRxMSITGkyCwjRhikxhMkkSdEnTipllhFgFMcrQwMkCOECDHBpBIdY8GADQitOODAx14MGOBlSwQNC0G1kePpnUTjidWrhFLHYC8z2Dwz4rEKl9ajWv80bk+QUH0lrjgGKIfZOZ3t8ympdvut52kzoDRscRiMovTTKg5Z6l/wAgPJoWnC7RWtV3VOUlx5eL0Xuek4PDqiqiiyqAqjuAFhJSiVVDi++ZRYKzkgkWAOmhvutz7pJwXFUqJSYhkNUAhSA1rqXFyPAd25AmrGS4HiKlGrrJonBJkvlRwWbB06g3p1dfo1AQfiEmuo1Fb2WVttjrqFYaHXZ1P1hK/pXg+swOJTmKZcedO1Qf9kmos0GicHN0cRCT01Xvp8jw1H9RuIUrf3iBqU76jcbGOwda9wdxMY+jJ62YibR2GF2I79p6dwz5JKNSmlQ16lmVWsqILZlDWub98xXS/giYLGmlTZmULTYF7Fu0LnYAbw06MoxzMRobQoVqm7g7tdxTKCraEgjYg2IPgeUt6XSHFAW657fVJ9SLyHik5xiPBKclwY5OhTm+2k/FEuvjKtQjrHZvpEn4bSLVbtEeFpZcHK5yzItQIhbI98pJKoL2IO7g78pqFwVNgG/RMJrYArSxNVbnQdsNkOvcTO0espW8RfEYqGFtHLp3GDK2TTkQZWcW3IX+K2g7zyAnrPCKSmtUpNhsILUKrqBh2BzqBlzCqL/DWR6uMulB0SmnWAK4p06aXZ1YJqov/i0XX/qjwh6dJPtXEa20LxaUffrfu7jI9FuhD1qTde4oqpL5cvWVeyLsCgICmw2JvqNNYmIpp2XpMXpVFzoxFja5Vgw5FXVlPlNVgH/R0xTchhqtQE83op1bfaX9Geee9HK//pqMT7FfEL7itBwPUt6wlSksjkuIDB42p8RGnJ6NP2V/HuPSH4gK+Ewr/wAaq9Fz40ioW/1SD75DvC8AwVuEo59o4lyfrCxH+kekBE6yea76IcoONpRjylJe9/qcTGlopMYYEYEYwZMcxgyZJwmadEvOkkGVBjgYMGPBhwCYQNHLGAxymVLBQY9TBAxwMgkNePDQIMcDOJQZTCU9xAqYajuJBxHx2KF63hTWmPN3Rm/0qRNR0IwrHAsVGrYgE7ain1Zt6j75hMfU/e1ANi1/7+M9J6AE/oGgvaq/3g/lGqCvK3cJbTe7oZl+5ffsScdhn6l1Aa79VSBAvZCQrNpysz6+EsbDOeQRFQf09awzH6oSk3kYenirXFtStvKzKPiIeg6vlBFxlIykaMMxJHdYm48VbuvZ3dnnfi01Z/fD+CjxA6z9HpW/xGOIqr/QLuE9D1f/AE1mtx/+FVUm5WjUB8TkOY+t5Dw+CplqdVbGrYqWzEjItQNYqDYG4J7+ywi8bx3V4XEVSPZpVL94YqQB46kS0I5btlK9beyhGHX3b+0eEoNBHVKSoaNic9QVGK8hTDCmhHiWWr6CIrjQ8jp5RnFCf0vCrYgJhd+TZ61VyR4Atl80MzIRupX6HtcTVcHTUeckvKzPUOjlT9FSnWQkKVRqy3JV0b2zY7FQLgjvtzmd+VhbcRbxpUj8CPwmhwOFathMPSQAtWTJc+yigdt277AaDmcvdKD5VxbHj/Jpfe8Xwk6kqE8/BS0M2jb41PnaXomrfUzu6CRb2Mk4b2CJGryUeifC5ccFF0rH/wCtf/1pTSfKLjWajTpmkvVMaBOIYm1Et/FlXW1tM1tLHmRbO9HdUr/5QPpWozZYYjGYL9Ha5sAlQAalVKshvfTQeOqmLYmSpyp1WrpPXuvz+9Dzu1qbnG66/NIn4bFj9Z0e40mp73vc1LeuUesqKXAqq03pt2AKr9TUNjdQ9N0cAH+F0BsbaO3dK7iXExTxK1KQAWk1MIBsFpWFh4aH1noOKps+lMZlP7xNN1qipdb+ZX3P4Xmls+n/AEIw6fUzcZKWHjCXVL1V39TIdO8OKXDMW1iGy9WoHfUZKFrc7qLfUQzy3g3ZwyUtx1jVmOwzsqKFHeFCXvzJ7hc+o/Kwr08DTRzrUrkXJF2SmarKTbmVNK/lPNcHTvGcRPKsiD7Iw+9ary5aI9B4PxXNw1aWRly1zZj7NQWLEr5FgDASQzsMLhEYWtSZh5PUYg+gEikzPqu8vJGvRSSk1zlJ+5xMaZxMYTBBxrGMJisYNjJOFJnQd50kgy6mPEbRpM3sqT5An7pPo8DxDbUah+oR98Zyt8EIutCP4pJeZFEcJbUuh+KP/Ly/SdR+MrcZhTSqMjWJXQ5TcX85EoSWrRNPEU6jtCSb7hoMeDAho8GDGAoMeDEw1IuwVQWJNgBufKbihQKgZcDSXxq1F/3hIU84piMUqNla7fel8zGoL7SZTwlSxYI1gCScpsABe95r6OJrFgqnB0ydgvbPwgeLYur+jVicSpHVP2Up2BuCLXMLuFbj9+ootoSclGyXDm38keXHW89P+TGv/wAKwB2rMPtKhHxnl6nWbv5Lq3axCcrU28tWF/iJWg7TQ/tWObDSfSz9z0dK/eAfMQ1FaZFiliBbs6dnKU0HgunuEig8+/Q+Bj7EHuI2M00zw8kFpYJKd2plibOMp/rqNUJ273f3GUXT7Gr+r6oByu7U0ync9oMQPchl/TbNto/Mcj5Tzr5XMbnqUaGoyKajfSc2X0CsfrStaVqbY5syi6mKgujv6anntU2Pg3wbkfwkjFcRSrXpBDfqMOlJ25GoalWs4B5gGplv/SYCtRa1muw+d/EPPvlx0F6B1cZ+kujogWqLFgxDlhm0I2tp9qZ9NXTS4nr8VJU5wnN2ind+Nml8z1Lobw6jSo0K71rO1Edl6qhEDWJyqdjoOfMzF/KpiEfGqyOrjqUF0YMLhqml1O+3rLal8k1Yiz1qK27ld7+oETFfJCUpu5xIORHYKKOhKqTa5fTbuhXCo4ZFCyM+lVwlPEb51szd1az5mGwWxgcWu8LgTHYqleZ/M9TxiTOjGIpqWFViqtTZLqucg5kYdm4v7PfL6jjsLTJK18SCQVOSgi3U7jWtMOKTKdJPw+Kvo28s3payaFpYeNR9ptelvdFzi+K4QezTxFQjk706K+8IGPxEK3yi4vKtOkUoooCqEXMwUaAF6mYnSZvG0uYgsKNZdVJW00BywlKTSms3jr7cPYkdIOK1a7J1tR6hFyM7kgXsNAdBtyg8JS/vlI2Mc9aQDsFHwufvlhh105ekiTdg1OMU2oqxuOMVVIw4Q3VcNRF/cT+MrSY+tTyhPGnSI8ii7fGCJg6jvJsRoxUIJIQmNJnM0GzSoURjBM0c7QDVJKRwpedI5qTpaxW5o3xFdfbxVOn4U6DH75CxHF6a/wCJjcS30ECD7p06bu7X2zwKry5WXkv4IHGatJsPTq0nrnO7KOscm4Xc25azP5506ZtdJTaR6jZ8m6Cb46/McGjw06dAGgmXPAjkWrW501yp9Op2QfdLJMAqvSpsS7PcuST2QBe4vvqROnRbFTlFRUXbSTMPGVJKTs+dvJJfywnDaCo9d0/hPVJ9JtCYTjZthaoHzPgCBOnTSo/lLwK3brRv1X0PO2ebz5KnHX4hTv1Kn0cD8Yk6UpfjRt7Rf+Wn5fM9HQ/7/nHqw2PuP4GLOmkjw8h7Urm2zciOc8z+UjH5sd1bgXWjTF7bk5m19zCJOgcT+Wa+w/8AVeT+aKCkNbEb+Ok9A6E4WrR4Shw9NnqVneowR6asoapa4aoctxTRRz1M6dFsGrtmx/8AQScacLdSdhMRxV6YACh1IDX6ixvcm5udBoNLGx5m5lzwTB4y1YYxwwZMtMLktY5sxbKB2tQO6dOmmeOPEcHpaHqmdOnnnxPqsXoRKggwk6dLFRznS0ncF4c1WoKaWzEMddL5VL2/02986dLQV2kwOIm6dOU1xSb9iRwrA03e7KGuSb23mlPAaBGilT3qx+46Tp0K0eVnWqKV1J+pFxFY6KdkUIPore1/WALzp0WerN6n+BA2qQbPOnSC4F6kjVKk6dLoq2ANSdOnS1gZ/9k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052736"/>
            <a:ext cx="3129321" cy="2073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275" y="2420888"/>
            <a:ext cx="2497460" cy="24974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2999" y="4077072"/>
            <a:ext cx="2787402" cy="2474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958197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2674640" cy="1143000"/>
          </a:xfrm>
        </p:spPr>
        <p:txBody>
          <a:bodyPr/>
          <a:lstStyle/>
          <a:p>
            <a:pPr algn="ctr"/>
            <a:r>
              <a:rPr lang="cs-CZ" dirty="0" smtClean="0"/>
              <a:t>Sport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95736" y="1628801"/>
            <a:ext cx="6696744" cy="4464496"/>
          </a:xfrm>
        </p:spPr>
        <p:txBody>
          <a:bodyPr/>
          <a:lstStyle/>
          <a:p>
            <a:r>
              <a:rPr lang="cs-CZ" dirty="0" smtClean="0"/>
              <a:t>Fotbal </a:t>
            </a:r>
          </a:p>
          <a:p>
            <a:endParaRPr lang="cs-CZ" dirty="0"/>
          </a:p>
          <a:p>
            <a:endParaRPr lang="cs-CZ" dirty="0" smtClean="0"/>
          </a:p>
          <a:p>
            <a:pPr algn="r"/>
            <a:r>
              <a:rPr lang="cs-CZ" dirty="0" smtClean="0"/>
              <a:t>Formule: Velká cena Španělska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Býčí zápasy </a:t>
            </a:r>
          </a:p>
          <a:p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4293096"/>
            <a:ext cx="3124379" cy="23432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1124744"/>
            <a:ext cx="3764547" cy="21881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2420888"/>
            <a:ext cx="3545686" cy="2362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0188032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3034680" cy="1143000"/>
          </a:xfrm>
        </p:spPr>
        <p:txBody>
          <a:bodyPr/>
          <a:lstStyle/>
          <a:p>
            <a:pPr algn="ctr"/>
            <a:r>
              <a:rPr lang="cs-CZ" dirty="0" smtClean="0"/>
              <a:t>Památky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7624" y="1600200"/>
            <a:ext cx="7499176" cy="4525963"/>
          </a:xfrm>
        </p:spPr>
        <p:txBody>
          <a:bodyPr/>
          <a:lstStyle/>
          <a:p>
            <a:r>
              <a:rPr lang="cs-CZ" b="1" dirty="0" smtClean="0"/>
              <a:t>Kostel Santa Maria</a:t>
            </a:r>
          </a:p>
          <a:p>
            <a:endParaRPr lang="cs-CZ" b="1" dirty="0"/>
          </a:p>
          <a:p>
            <a:endParaRPr lang="cs-CZ" b="1" dirty="0" smtClean="0"/>
          </a:p>
          <a:p>
            <a:pPr algn="r"/>
            <a:r>
              <a:rPr lang="cs-CZ" b="1" dirty="0" smtClean="0"/>
              <a:t>Valencie, Vítězný oblouk</a:t>
            </a:r>
          </a:p>
          <a:p>
            <a:endParaRPr lang="cs-CZ" b="1" dirty="0"/>
          </a:p>
          <a:p>
            <a:endParaRPr lang="cs-CZ" b="1" dirty="0" smtClean="0"/>
          </a:p>
          <a:p>
            <a:r>
              <a:rPr lang="cs-CZ" b="1" dirty="0" smtClean="0"/>
              <a:t>Kostel Santa Barbara</a:t>
            </a:r>
            <a:endParaRPr lang="cs-CZ" b="1" dirty="0"/>
          </a:p>
        </p:txBody>
      </p:sp>
      <p:pic>
        <p:nvPicPr>
          <p:cNvPr id="8194" name="Picture 2" descr="Soubor:SantaMariaDelMar 9257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16632"/>
            <a:ext cx="2268252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236050"/>
            <a:ext cx="3384376" cy="25382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1316" y="4293096"/>
            <a:ext cx="3233936" cy="23405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868070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357166"/>
            <a:ext cx="8319868" cy="1131910"/>
          </a:xfrm>
        </p:spPr>
        <p:txBody>
          <a:bodyPr>
            <a:normAutofit/>
          </a:bodyPr>
          <a:lstStyle/>
          <a:p>
            <a:pPr algn="ctr"/>
            <a:r>
              <a:rPr lang="cs-CZ" sz="4400" dirty="0" smtClean="0"/>
              <a:t>Zajímavosti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5543560" cy="4525963"/>
          </a:xfrm>
        </p:spPr>
        <p:txBody>
          <a:bodyPr/>
          <a:lstStyle/>
          <a:p>
            <a:r>
              <a:rPr lang="cs-CZ" dirty="0" smtClean="0"/>
              <a:t>Španělé jsou velmi hluční lidé.</a:t>
            </a:r>
          </a:p>
          <a:p>
            <a:r>
              <a:rPr lang="cs-CZ" dirty="0" smtClean="0"/>
              <a:t>Mají rádi noční zábavu</a:t>
            </a:r>
          </a:p>
          <a:p>
            <a:r>
              <a:rPr lang="cs-CZ" dirty="0" smtClean="0"/>
              <a:t>Španělé jsou evropský národ převážně románského původu, hovořící hlavně  románskými jazyky.</a:t>
            </a:r>
          </a:p>
          <a:p>
            <a:r>
              <a:rPr lang="cs-CZ" dirty="0" smtClean="0"/>
              <a:t>Tancuje se tu flamenco </a:t>
            </a:r>
            <a:endParaRPr lang="cs-CZ" dirty="0"/>
          </a:p>
        </p:txBody>
      </p:sp>
      <p:pic>
        <p:nvPicPr>
          <p:cNvPr id="2050" name="Picture 2" descr="http://upload.wikimedia.org/wikipedia/commons/thumb/8/8d/Belen_maya.jpg/220px-Belen_maya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24128" y="2348880"/>
            <a:ext cx="3146122" cy="334633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8910868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 fontScale="47500" lnSpcReduction="20000"/>
          </a:bodyPr>
          <a:lstStyle/>
          <a:p>
            <a:r>
              <a:rPr lang="cs-CZ" dirty="0"/>
              <a:t>Španělská vlajka: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cs.wikipedia.org/wiki/Soubor:Flag_of_Spain.svg</a:t>
            </a:r>
            <a:endParaRPr lang="cs-CZ" dirty="0" smtClean="0"/>
          </a:p>
          <a:p>
            <a:r>
              <a:rPr lang="cs-CZ" dirty="0"/>
              <a:t>Španělský znak: </a:t>
            </a:r>
            <a:r>
              <a:rPr lang="cs-CZ" dirty="0">
                <a:hlinkClick r:id="rId3"/>
              </a:rPr>
              <a:t>http://cs.wikipedia.org/wiki/Soubor:Escudo_de_Espa%C3%B1a_(mazonado).</a:t>
            </a:r>
            <a:r>
              <a:rPr lang="cs-CZ" dirty="0" smtClean="0">
                <a:hlinkClick r:id="rId3"/>
              </a:rPr>
              <a:t>svg</a:t>
            </a:r>
            <a:endParaRPr lang="cs-CZ" dirty="0"/>
          </a:p>
          <a:p>
            <a:r>
              <a:rPr lang="cs-CZ" dirty="0" smtClean="0"/>
              <a:t>Juan </a:t>
            </a:r>
            <a:r>
              <a:rPr lang="cs-CZ" dirty="0"/>
              <a:t>Carlos I: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cs.wikipedia.org/wiki/Soubor:Juan_Carlos_da_Espanha.jpg</a:t>
            </a:r>
            <a:endParaRPr lang="cs-CZ" dirty="0" smtClean="0"/>
          </a:p>
          <a:p>
            <a:r>
              <a:rPr lang="cs-CZ" dirty="0"/>
              <a:t>Mapa </a:t>
            </a:r>
            <a:r>
              <a:rPr lang="cs-CZ" dirty="0" smtClean="0"/>
              <a:t>polohy Španělska v EU</a:t>
            </a:r>
            <a:r>
              <a:rPr lang="cs-CZ" dirty="0"/>
              <a:t>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cs.wikipedia.org/wiki/Soubor:EU_location_ESP.png</a:t>
            </a:r>
            <a:endParaRPr lang="cs-CZ" dirty="0" smtClean="0"/>
          </a:p>
          <a:p>
            <a:r>
              <a:rPr lang="cs-CZ" dirty="0"/>
              <a:t>Mapa Španělska: </a:t>
            </a:r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cs.wikipedia.org/wiki/Soubor:Spain.png</a:t>
            </a:r>
            <a:endParaRPr lang="cs-CZ" dirty="0" smtClean="0"/>
          </a:p>
          <a:p>
            <a:r>
              <a:rPr lang="cs-CZ" dirty="0"/>
              <a:t>Řeka Ebro: </a:t>
            </a:r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cs.wikipedia.org/wiki/Soubor:Valle_del_Ebro.jpg</a:t>
            </a:r>
            <a:endParaRPr lang="cs-CZ" dirty="0" smtClean="0"/>
          </a:p>
          <a:p>
            <a:r>
              <a:rPr lang="cs-CZ" dirty="0" smtClean="0"/>
              <a:t>Citrus</a:t>
            </a:r>
            <a:r>
              <a:rPr lang="cs-CZ" dirty="0"/>
              <a:t>: </a:t>
            </a:r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commons.wikimedia.org/wiki/File:OrangeBloss_wb.jpg</a:t>
            </a:r>
            <a:endParaRPr lang="cs-CZ" dirty="0" smtClean="0"/>
          </a:p>
          <a:p>
            <a:r>
              <a:rPr lang="cs-CZ" dirty="0"/>
              <a:t>SEAT León: </a:t>
            </a:r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cs.wikipedia.org/wiki/Soubor:Seat_Leon_1P_FR_Candywei%C3%9F.JPG</a:t>
            </a:r>
            <a:endParaRPr lang="cs-CZ" dirty="0" smtClean="0"/>
          </a:p>
          <a:p>
            <a:r>
              <a:rPr lang="cs-CZ" dirty="0"/>
              <a:t>Barcelonský přístav: </a:t>
            </a:r>
            <a:r>
              <a:rPr lang="cs-CZ" dirty="0" smtClean="0">
                <a:hlinkClick r:id="rId10"/>
              </a:rPr>
              <a:t>http</a:t>
            </a:r>
            <a:r>
              <a:rPr lang="cs-CZ" dirty="0">
                <a:hlinkClick r:id="rId10"/>
              </a:rPr>
              <a:t>://</a:t>
            </a:r>
            <a:r>
              <a:rPr lang="cs-CZ" dirty="0" smtClean="0">
                <a:hlinkClick r:id="rId10"/>
              </a:rPr>
              <a:t>cs.wikipedia.org/wiki/Soubor:Barcelona_Dockside_Arial_sho.jpg</a:t>
            </a:r>
            <a:endParaRPr lang="cs-CZ" dirty="0" smtClean="0"/>
          </a:p>
          <a:p>
            <a:r>
              <a:rPr lang="cs-CZ" dirty="0" err="1" smtClean="0"/>
              <a:t>Iker</a:t>
            </a:r>
            <a:r>
              <a:rPr lang="cs-CZ" dirty="0" smtClean="0"/>
              <a:t> </a:t>
            </a:r>
            <a:r>
              <a:rPr lang="cs-CZ" dirty="0" err="1" smtClean="0"/>
              <a:t>Casillas</a:t>
            </a:r>
            <a:r>
              <a:rPr lang="cs-CZ" dirty="0"/>
              <a:t>: </a:t>
            </a:r>
            <a:r>
              <a:rPr lang="cs-CZ" dirty="0">
                <a:hlinkClick r:id="rId11"/>
              </a:rPr>
              <a:t>http://</a:t>
            </a:r>
            <a:r>
              <a:rPr lang="cs-CZ" dirty="0" smtClean="0">
                <a:hlinkClick r:id="rId11"/>
              </a:rPr>
              <a:t>cs.wikipedia.org/wiki/Soubor:Iker_Casillas_2012.jpg</a:t>
            </a:r>
            <a:endParaRPr lang="cs-CZ" dirty="0" smtClean="0"/>
          </a:p>
          <a:p>
            <a:r>
              <a:rPr lang="cs-CZ" dirty="0" smtClean="0"/>
              <a:t>Antonio </a:t>
            </a:r>
            <a:r>
              <a:rPr lang="cs-CZ" dirty="0" err="1" smtClean="0"/>
              <a:t>Banderas</a:t>
            </a:r>
            <a:r>
              <a:rPr lang="cs-CZ" dirty="0"/>
              <a:t>: </a:t>
            </a:r>
            <a:r>
              <a:rPr lang="cs-CZ" dirty="0">
                <a:hlinkClick r:id="rId12"/>
              </a:rPr>
              <a:t>http://</a:t>
            </a:r>
            <a:r>
              <a:rPr lang="cs-CZ" dirty="0" smtClean="0">
                <a:hlinkClick r:id="rId12"/>
              </a:rPr>
              <a:t>cs.wikipedia.org/wiki/Soubor:Antonio_Banderas_KVIFF.jpg</a:t>
            </a:r>
            <a:endParaRPr lang="cs-CZ" dirty="0" smtClean="0"/>
          </a:p>
          <a:p>
            <a:r>
              <a:rPr lang="cs-CZ" dirty="0" smtClean="0"/>
              <a:t>Fernando </a:t>
            </a:r>
            <a:r>
              <a:rPr lang="cs-CZ" dirty="0" err="1" smtClean="0"/>
              <a:t>Alonso</a:t>
            </a:r>
            <a:r>
              <a:rPr lang="cs-CZ" dirty="0"/>
              <a:t>: </a:t>
            </a:r>
            <a:r>
              <a:rPr lang="cs-CZ" dirty="0">
                <a:hlinkClick r:id="rId13"/>
              </a:rPr>
              <a:t>http://</a:t>
            </a:r>
            <a:r>
              <a:rPr lang="cs-CZ" dirty="0" smtClean="0">
                <a:hlinkClick r:id="rId13"/>
              </a:rPr>
              <a:t>commons.wikimedia.org/wiki/File:Fernando_Alonso_2009_Australia.jpg</a:t>
            </a:r>
            <a:endParaRPr lang="cs-CZ" dirty="0" smtClean="0"/>
          </a:p>
          <a:p>
            <a:r>
              <a:rPr lang="cs-CZ" dirty="0" smtClean="0"/>
              <a:t>Real Madrid</a:t>
            </a:r>
            <a:r>
              <a:rPr lang="cs-CZ" dirty="0"/>
              <a:t>: </a:t>
            </a:r>
            <a:r>
              <a:rPr lang="cs-CZ" dirty="0">
                <a:hlinkClick r:id="rId14"/>
              </a:rPr>
              <a:t>http://commons.wikimedia.org/wiki/File:Cristiano_(1).</a:t>
            </a:r>
            <a:r>
              <a:rPr lang="cs-CZ" dirty="0" smtClean="0">
                <a:hlinkClick r:id="rId14"/>
              </a:rPr>
              <a:t>jpg</a:t>
            </a:r>
            <a:endParaRPr lang="cs-CZ" dirty="0" smtClean="0"/>
          </a:p>
          <a:p>
            <a:r>
              <a:rPr lang="cs-CZ" dirty="0" smtClean="0"/>
              <a:t>Formule</a:t>
            </a:r>
            <a:r>
              <a:rPr lang="cs-CZ" dirty="0"/>
              <a:t>: </a:t>
            </a:r>
            <a:r>
              <a:rPr lang="cs-CZ" dirty="0">
                <a:hlinkClick r:id="rId15"/>
              </a:rPr>
              <a:t>http://</a:t>
            </a:r>
            <a:r>
              <a:rPr lang="cs-CZ" dirty="0" smtClean="0">
                <a:hlinkClick r:id="rId15"/>
              </a:rPr>
              <a:t>cs.wikipedia.org/wiki/Soubor:Alonso_Canadian_GP_2010.jpg</a:t>
            </a:r>
            <a:endParaRPr lang="cs-CZ" dirty="0" smtClean="0"/>
          </a:p>
          <a:p>
            <a:r>
              <a:rPr lang="cs-CZ" dirty="0"/>
              <a:t>Korida: </a:t>
            </a:r>
            <a:r>
              <a:rPr lang="cs-CZ" dirty="0">
                <a:hlinkClick r:id="rId16"/>
              </a:rPr>
              <a:t>http://</a:t>
            </a:r>
            <a:r>
              <a:rPr lang="cs-CZ" dirty="0" smtClean="0">
                <a:hlinkClick r:id="rId16"/>
              </a:rPr>
              <a:t>cs.wikipedia.org/wiki/Soubor:Toroencorrida.JPG</a:t>
            </a:r>
            <a:endParaRPr lang="cs-CZ" dirty="0" smtClean="0"/>
          </a:p>
          <a:p>
            <a:r>
              <a:rPr lang="cs-CZ" dirty="0" smtClean="0"/>
              <a:t>Kostel </a:t>
            </a:r>
            <a:r>
              <a:rPr lang="cs-CZ" dirty="0"/>
              <a:t>Santa Maria: </a:t>
            </a:r>
            <a:r>
              <a:rPr lang="cs-CZ" dirty="0">
                <a:hlinkClick r:id="rId17"/>
              </a:rPr>
              <a:t>http://</a:t>
            </a:r>
            <a:r>
              <a:rPr lang="cs-CZ" dirty="0" smtClean="0">
                <a:hlinkClick r:id="rId17"/>
              </a:rPr>
              <a:t>cs.wikipedia.org/wiki/Soubor:SantaMariaDelMar_9257.jpg</a:t>
            </a:r>
            <a:endParaRPr lang="cs-CZ" dirty="0" smtClean="0"/>
          </a:p>
          <a:p>
            <a:r>
              <a:rPr lang="cs-CZ" dirty="0"/>
              <a:t>Vítězný oblouk: </a:t>
            </a:r>
            <a:r>
              <a:rPr lang="cs-CZ" dirty="0">
                <a:hlinkClick r:id="rId18"/>
              </a:rPr>
              <a:t>http://</a:t>
            </a:r>
            <a:r>
              <a:rPr lang="cs-CZ" dirty="0" smtClean="0">
                <a:hlinkClick r:id="rId18"/>
              </a:rPr>
              <a:t>commons.wikimedia.org/wiki/File:Almoina_abril.jpg</a:t>
            </a:r>
            <a:endParaRPr lang="cs-CZ" dirty="0" smtClean="0"/>
          </a:p>
          <a:p>
            <a:r>
              <a:rPr lang="cs-CZ" dirty="0" smtClean="0"/>
              <a:t>Santa Barbara </a:t>
            </a:r>
            <a:r>
              <a:rPr lang="cs-CZ" dirty="0"/>
              <a:t>v Madridu: </a:t>
            </a:r>
            <a:r>
              <a:rPr lang="cs-CZ" dirty="0">
                <a:hlinkClick r:id="rId19"/>
              </a:rPr>
              <a:t>http://commons.wikimedia.org/wiki/File:Iglesia_Parroquial_de_Santa_B%C3%A1rbara_(Madrid)_</a:t>
            </a:r>
            <a:r>
              <a:rPr lang="cs-CZ" dirty="0" smtClean="0">
                <a:hlinkClick r:id="rId19"/>
              </a:rPr>
              <a:t>03.jpg</a:t>
            </a:r>
            <a:endParaRPr lang="cs-CZ" dirty="0" smtClean="0"/>
          </a:p>
          <a:p>
            <a:r>
              <a:rPr lang="cs-CZ" dirty="0"/>
              <a:t>Flamenco: </a:t>
            </a:r>
            <a:r>
              <a:rPr lang="cs-CZ" dirty="0">
                <a:hlinkClick r:id="rId20"/>
              </a:rPr>
              <a:t>http://</a:t>
            </a:r>
            <a:r>
              <a:rPr lang="cs-CZ" dirty="0" smtClean="0">
                <a:hlinkClick r:id="rId20"/>
              </a:rPr>
              <a:t>cs.wikipedia.org/wiki/Soubor:Belen_maya.jpg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5633490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Vlastní 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00"/>
      </a:hlink>
      <a:folHlink>
        <a:srgbClr val="0000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527</TotalTime>
  <Words>468</Words>
  <Application>Microsoft Office PowerPoint</Application>
  <PresentationFormat>Předvádění na obrazovce (4:3)</PresentationFormat>
  <Paragraphs>114</Paragraphs>
  <Slides>14</Slides>
  <Notes>4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9" baseType="lpstr">
      <vt:lpstr>Arial</vt:lpstr>
      <vt:lpstr>Calibri</vt:lpstr>
      <vt:lpstr>Courier New</vt:lpstr>
      <vt:lpstr>Wingdings</vt:lpstr>
      <vt:lpstr>Motiv systému Office</vt:lpstr>
      <vt:lpstr>Španělsko</vt:lpstr>
      <vt:lpstr> Španělsko</vt:lpstr>
      <vt:lpstr>Základní informace o státu</vt:lpstr>
      <vt:lpstr>Základní informace o státu</vt:lpstr>
      <vt:lpstr>Národnost, jazyk, měna</vt:lpstr>
      <vt:lpstr>Povrch</vt:lpstr>
      <vt:lpstr>Vodstvo</vt:lpstr>
      <vt:lpstr>Hospodářství, průmysl,zemědělství</vt:lpstr>
      <vt:lpstr>Doprava</vt:lpstr>
      <vt:lpstr>Významní Španělé</vt:lpstr>
      <vt:lpstr>Sport</vt:lpstr>
      <vt:lpstr>Památky</vt:lpstr>
      <vt:lpstr>Zajímavosti</vt:lpstr>
      <vt:lpstr>Citace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Kraje a okresní města</dc:title>
  <dc:creator>006</dc:creator>
  <cp:lastModifiedBy>Aleš Polívka</cp:lastModifiedBy>
  <cp:revision>57</cp:revision>
  <dcterms:created xsi:type="dcterms:W3CDTF">2012-02-05T08:10:16Z</dcterms:created>
  <dcterms:modified xsi:type="dcterms:W3CDTF">2013-06-23T19:51:09Z</dcterms:modified>
</cp:coreProperties>
</file>