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375" r:id="rId3"/>
    <p:sldId id="376" r:id="rId4"/>
    <p:sldId id="378" r:id="rId5"/>
    <p:sldId id="379" r:id="rId6"/>
    <p:sldId id="380" r:id="rId7"/>
    <p:sldId id="381" r:id="rId8"/>
    <p:sldId id="385" r:id="rId9"/>
    <p:sldId id="382" r:id="rId10"/>
    <p:sldId id="384" r:id="rId11"/>
    <p:sldId id="386" r:id="rId12"/>
    <p:sldId id="37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924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72963F-32DB-41CE-AEA6-DEF8B060FA72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47FEF4-4F0C-42EE-9F3C-252DB1979D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25749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5CF611-98BB-4EF9-9B58-9C1BF2FDF7C4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02293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93542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02777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5127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1189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8469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0015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5181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10748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27401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5860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11345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7052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Bronislawmalinowski.jpg" TargetMode="External"/><Relationship Id="rId3" Type="http://schemas.openxmlformats.org/officeDocument/2006/relationships/hyperlink" Target="http://cs.wikipedia.org/wiki/Soubor:EU_location_POL.png" TargetMode="External"/><Relationship Id="rId7" Type="http://schemas.openxmlformats.org/officeDocument/2006/relationships/hyperlink" Target="http://commons.wikimedia.org/wiki/File:Copernicus.jpg" TargetMode="External"/><Relationship Id="rId2" Type="http://schemas.openxmlformats.org/officeDocument/2006/relationships/hyperlink" Target="http://cs.wikipedia.org/wiki/Soubor:Flag_of_Poland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Gora_Cisowa_03.jpg" TargetMode="External"/><Relationship Id="rId5" Type="http://schemas.openxmlformats.org/officeDocument/2006/relationships/hyperlink" Target="http://cs.wikipedia.org/wiki/Soubor:Stocznia.jpg" TargetMode="External"/><Relationship Id="rId4" Type="http://schemas.openxmlformats.org/officeDocument/2006/relationships/hyperlink" Target="http://cs.wikipedia.org/wiki/Soubor:Polska_kontur_cs.png" TargetMode="External"/><Relationship Id="rId9" Type="http://schemas.openxmlformats.org/officeDocument/2006/relationships/hyperlink" Target="http://cs.wikipedia.org/wiki/Soubor:Bronis%C5%82aw_Komorowski_official_photo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Polsko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Učivo 8. ročníku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253044"/>
              </p:ext>
            </p:extLst>
          </p:nvPr>
        </p:nvGraphicFramePr>
        <p:xfrm>
          <a:off x="539552" y="404664"/>
          <a:ext cx="7848872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5125"/>
                <a:gridCol w="562374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Kolín V., Mnichovická 62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Vladimír Zeman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10.1.2013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VY_32_INOVACE_08_Z8_Polsko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Polsko</a:t>
                      </a: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5157192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151620" y="4486453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Anotace: Materiál je připraven jako materiál pro sdílení ve školní síti pro samostudium nebo pro prezentaci na projektoru.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582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3059832" y="3284984"/>
            <a:ext cx="5721896" cy="1281894"/>
          </a:xfrm>
        </p:spPr>
        <p:txBody>
          <a:bodyPr>
            <a:noAutofit/>
          </a:bodyPr>
          <a:lstStyle/>
          <a:p>
            <a:r>
              <a:rPr lang="cs-CZ" sz="9600" dirty="0" smtClean="0"/>
              <a:t>POLSKO</a:t>
            </a:r>
            <a:endParaRPr lang="en-US" sz="9600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 flipH="1">
            <a:off x="-642974" y="3857628"/>
            <a:ext cx="309626" cy="914400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83654"/>
            <a:ext cx="4501277" cy="281329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501008"/>
            <a:ext cx="2607679" cy="3068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08856612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mapa polsk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/>
        </p:spPr>
      </p:pic>
    </p:spTree>
    <p:extLst>
      <p:ext uri="{BB962C8B-B14F-4D97-AF65-F5344CB8AC3E}">
        <p14:creationId xmlns:p14="http://schemas.microsoft.com/office/powerpoint/2010/main" val="4247065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Základní údaje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sz="3200" dirty="0" smtClean="0"/>
              <a:t>Rozloha: 312 683 km</a:t>
            </a:r>
            <a:r>
              <a:rPr lang="cs-CZ" sz="3200" baseline="30000" dirty="0" smtClean="0"/>
              <a:t>2</a:t>
            </a:r>
            <a:endParaRPr lang="cs-CZ" sz="3200" dirty="0" smtClean="0"/>
          </a:p>
          <a:p>
            <a:r>
              <a:rPr lang="cs-CZ" sz="3200" dirty="0" smtClean="0"/>
              <a:t>Obyvatelstvo: 38 482 919 ob. (2009)</a:t>
            </a:r>
          </a:p>
          <a:p>
            <a:r>
              <a:rPr lang="cs-CZ" sz="3200" dirty="0" smtClean="0"/>
              <a:t>Státní zřízení: republika</a:t>
            </a:r>
          </a:p>
          <a:p>
            <a:r>
              <a:rPr lang="cs-CZ" sz="3200" dirty="0" smtClean="0"/>
              <a:t>Hlavní město: Varšava</a:t>
            </a:r>
          </a:p>
          <a:p>
            <a:r>
              <a:rPr lang="cs-CZ" sz="3200" dirty="0" smtClean="0"/>
              <a:t>Oficiální jazyk: polština</a:t>
            </a:r>
          </a:p>
          <a:p>
            <a:r>
              <a:rPr lang="cs-CZ" sz="3200" dirty="0" smtClean="0"/>
              <a:t>Správní rozdělení: 16 vojvodství</a:t>
            </a:r>
          </a:p>
          <a:p>
            <a:r>
              <a:rPr lang="cs-CZ" sz="3200" dirty="0" smtClean="0"/>
              <a:t>Měna: Zloty</a:t>
            </a:r>
          </a:p>
          <a:p>
            <a:r>
              <a:rPr lang="cs-CZ" sz="3200" dirty="0" smtClean="0"/>
              <a:t>Náboženství: 	</a:t>
            </a:r>
            <a:r>
              <a:rPr lang="cs-CZ" sz="3200" b="1" dirty="0" smtClean="0"/>
              <a:t>95</a:t>
            </a:r>
            <a:r>
              <a:rPr lang="en-US" sz="3200" b="1" dirty="0" smtClean="0"/>
              <a:t>%</a:t>
            </a:r>
            <a:r>
              <a:rPr lang="cs-CZ" sz="3200" b="1" dirty="0" smtClean="0"/>
              <a:t> římskokatolické</a:t>
            </a:r>
          </a:p>
          <a:p>
            <a:pPr>
              <a:buFontTx/>
              <a:buNone/>
            </a:pPr>
            <a:r>
              <a:rPr lang="cs-CZ" sz="3200" dirty="0" smtClean="0"/>
              <a:t>                         	2</a:t>
            </a:r>
            <a:r>
              <a:rPr lang="en-US" sz="3200" dirty="0" smtClean="0"/>
              <a:t>%</a:t>
            </a:r>
            <a:r>
              <a:rPr lang="cs-CZ" sz="3200" dirty="0" smtClean="0"/>
              <a:t> pravoslavné</a:t>
            </a:r>
          </a:p>
          <a:p>
            <a:r>
              <a:rPr lang="cs-CZ" sz="3200" dirty="0" smtClean="0"/>
              <a:t>Etnické složení: 98% Poláci</a:t>
            </a:r>
          </a:p>
          <a:p>
            <a:pPr>
              <a:buFontTx/>
              <a:buNone/>
            </a:pPr>
            <a:r>
              <a:rPr lang="cs-CZ" sz="3200" dirty="0" smtClean="0"/>
              <a:t>                             1% Ukrajinci</a:t>
            </a:r>
          </a:p>
          <a:p>
            <a:r>
              <a:rPr lang="cs-CZ" dirty="0" smtClean="0"/>
              <a:t>Řeky: Visla, Bug, Odra</a:t>
            </a:r>
          </a:p>
          <a:p>
            <a:r>
              <a:rPr lang="cs-CZ" dirty="0" smtClean="0"/>
              <a:t>Nejvyšší bod: Rysy (2499 m)</a:t>
            </a:r>
          </a:p>
          <a:p>
            <a:r>
              <a:rPr lang="cs-CZ" dirty="0" smtClean="0"/>
              <a:t>jezera ledovcového původu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4706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467600" cy="1084982"/>
          </a:xfrm>
        </p:spPr>
        <p:txBody>
          <a:bodyPr/>
          <a:lstStyle/>
          <a:p>
            <a:pPr algn="ctr"/>
            <a:r>
              <a:rPr lang="cs-CZ" dirty="0" smtClean="0"/>
              <a:t>Historie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124744"/>
            <a:ext cx="7467600" cy="4741987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90000"/>
              </a:lnSpc>
            </a:pPr>
            <a:r>
              <a:rPr lang="cs-CZ" sz="3200" dirty="0" smtClean="0"/>
              <a:t>6. stol. – Slovanské kmeny</a:t>
            </a:r>
          </a:p>
          <a:p>
            <a:pPr>
              <a:lnSpc>
                <a:spcPct val="90000"/>
              </a:lnSpc>
            </a:pPr>
            <a:r>
              <a:rPr lang="cs-CZ" sz="3200" dirty="0" smtClean="0"/>
              <a:t>10. stol. – </a:t>
            </a:r>
            <a:r>
              <a:rPr lang="cs-CZ" sz="3200" dirty="0" err="1" smtClean="0"/>
              <a:t>Mněšek</a:t>
            </a:r>
            <a:r>
              <a:rPr lang="cs-CZ" sz="3200" dirty="0" smtClean="0"/>
              <a:t> z rodu </a:t>
            </a:r>
            <a:r>
              <a:rPr lang="cs-CZ" sz="3200" dirty="0" err="1" smtClean="0"/>
              <a:t>Piastovců</a:t>
            </a:r>
            <a:r>
              <a:rPr lang="cs-CZ" sz="3200" dirty="0" smtClean="0"/>
              <a:t> založil polský stát</a:t>
            </a:r>
          </a:p>
          <a:p>
            <a:pPr>
              <a:lnSpc>
                <a:spcPct val="90000"/>
              </a:lnSpc>
            </a:pPr>
            <a:r>
              <a:rPr lang="cs-CZ" sz="3200" dirty="0" smtClean="0"/>
              <a:t>11. stol. – největší rozmach – rozpad státu na drobná knížectví </a:t>
            </a:r>
          </a:p>
          <a:p>
            <a:pPr>
              <a:lnSpc>
                <a:spcPct val="90000"/>
              </a:lnSpc>
            </a:pPr>
            <a:r>
              <a:rPr lang="cs-CZ" sz="3200" dirty="0" smtClean="0"/>
              <a:t>1386 – velký rozvoj, nově utvořený stát</a:t>
            </a:r>
          </a:p>
          <a:p>
            <a:pPr>
              <a:lnSpc>
                <a:spcPct val="90000"/>
              </a:lnSpc>
            </a:pPr>
            <a:r>
              <a:rPr lang="cs-CZ" sz="3200" dirty="0" smtClean="0"/>
              <a:t>17.-18. stol. – úpadek, dělení Polska </a:t>
            </a:r>
          </a:p>
          <a:p>
            <a:pPr>
              <a:lnSpc>
                <a:spcPct val="90000"/>
              </a:lnSpc>
            </a:pPr>
            <a:r>
              <a:rPr lang="cs-CZ" sz="3200" dirty="0" smtClean="0"/>
              <a:t>1795 – zánik Polska při 3. dělení</a:t>
            </a:r>
          </a:p>
          <a:p>
            <a:pPr>
              <a:lnSpc>
                <a:spcPct val="90000"/>
              </a:lnSpc>
            </a:pPr>
            <a:r>
              <a:rPr lang="cs-CZ" sz="3200" dirty="0" smtClean="0"/>
              <a:t>1815 – vznik polského státu (Vídeňský kongres)</a:t>
            </a:r>
          </a:p>
          <a:p>
            <a:pPr>
              <a:lnSpc>
                <a:spcPct val="90000"/>
              </a:lnSpc>
            </a:pPr>
            <a:r>
              <a:rPr lang="cs-CZ" sz="3200" dirty="0" smtClean="0"/>
              <a:t>1.sv.v. – obsazení Trojspolkem</a:t>
            </a:r>
          </a:p>
          <a:p>
            <a:pPr>
              <a:lnSpc>
                <a:spcPct val="90000"/>
              </a:lnSpc>
            </a:pPr>
            <a:r>
              <a:rPr lang="cs-CZ" sz="3200" dirty="0" smtClean="0"/>
              <a:t>1918 – Polská republika</a:t>
            </a:r>
          </a:p>
          <a:p>
            <a:pPr>
              <a:lnSpc>
                <a:spcPct val="90000"/>
              </a:lnSpc>
            </a:pPr>
            <a:r>
              <a:rPr lang="cs-CZ" sz="3200" dirty="0" smtClean="0"/>
              <a:t>2.sv.v. – okupace Německem a Sovětským svazem</a:t>
            </a:r>
          </a:p>
          <a:p>
            <a:pPr>
              <a:lnSpc>
                <a:spcPct val="90000"/>
              </a:lnSpc>
            </a:pPr>
            <a:r>
              <a:rPr lang="cs-CZ" sz="3200" dirty="0" smtClean="0"/>
              <a:t>1945 – obnovení a zvětšení Polska</a:t>
            </a:r>
          </a:p>
          <a:p>
            <a:pPr>
              <a:lnSpc>
                <a:spcPct val="90000"/>
              </a:lnSpc>
            </a:pPr>
            <a:r>
              <a:rPr lang="cs-CZ" sz="3200" dirty="0" smtClean="0"/>
              <a:t>sovětský vliv, komunismus</a:t>
            </a:r>
          </a:p>
          <a:p>
            <a:pPr>
              <a:lnSpc>
                <a:spcPct val="90000"/>
              </a:lnSpc>
            </a:pPr>
            <a:r>
              <a:rPr lang="cs-CZ" sz="3200" dirty="0" smtClean="0"/>
              <a:t>povstání x komunismu násilně potlačována</a:t>
            </a:r>
          </a:p>
          <a:p>
            <a:pPr>
              <a:lnSpc>
                <a:spcPct val="90000"/>
              </a:lnSpc>
            </a:pPr>
            <a:r>
              <a:rPr lang="cs-CZ" sz="3200" dirty="0" smtClean="0"/>
              <a:t>1989 – komunistický režim padl</a:t>
            </a:r>
          </a:p>
          <a:p>
            <a:pPr>
              <a:lnSpc>
                <a:spcPct val="90000"/>
              </a:lnSpc>
            </a:pPr>
            <a:r>
              <a:rPr lang="cs-CZ" sz="3200" dirty="0" smtClean="0"/>
              <a:t>cesta k tržnímu hospodářství, demokracii, integraci se ,,západním světem“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4060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polská vojvodstv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908720"/>
            <a:ext cx="5472608" cy="538313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323528" y="6021288"/>
            <a:ext cx="3816424" cy="5355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3200" dirty="0" smtClean="0"/>
              <a:t>16 vojvodství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467544" y="188640"/>
            <a:ext cx="7488832" cy="4801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800" u="sng" dirty="0" smtClean="0"/>
              <a:t>Administrativní dělení:</a:t>
            </a:r>
            <a:r>
              <a:rPr lang="cs-CZ" sz="2800" dirty="0" smtClean="0"/>
              <a:t> vojvodství, okresy,obce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84916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47664" y="404664"/>
            <a:ext cx="222448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Průmysl</a:t>
            </a:r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251520" y="1124744"/>
            <a:ext cx="4968552" cy="5184576"/>
          </a:xfrm>
          <a:prstGeom prst="rect">
            <a:avLst/>
          </a:prstGeom>
        </p:spPr>
        <p:txBody>
          <a:bodyPr>
            <a:no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Těžební průmysl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sz="2400" dirty="0" smtClean="0"/>
              <a:t>Uhlí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sz="2400" dirty="0" smtClean="0"/>
              <a:t>Měď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sz="2400" dirty="0" smtClean="0"/>
              <a:t>Zinek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sz="2400" dirty="0" smtClean="0"/>
              <a:t>Olovo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sz="2400" dirty="0" smtClean="0"/>
              <a:t>Kuchyňská sůl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sz="2400" dirty="0" smtClean="0"/>
              <a:t>Síra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sz="2400" dirty="0" smtClean="0"/>
              <a:t>Magnezit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sz="2400" dirty="0" smtClean="0"/>
              <a:t>Kaolin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Navazující průmysly na těžbu surovin - chemický, potravinářský, elektrotechnický, textilní průmysl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Strojírenský – auta, </a:t>
            </a:r>
            <a:r>
              <a:rPr lang="cs-CZ" sz="2400" dirty="0"/>
              <a:t>autobusy, lodě</a:t>
            </a:r>
            <a:r>
              <a:rPr lang="cs-CZ" sz="2400" dirty="0" smtClean="0"/>
              <a:t>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836712"/>
            <a:ext cx="5122108" cy="3401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300192" y="4509120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Loděnice ve Štětíně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3513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796136" y="260648"/>
            <a:ext cx="302433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cs-CZ" sz="4000" dirty="0" smtClean="0"/>
              <a:t>Zemědělství</a:t>
            </a:r>
          </a:p>
        </p:txBody>
      </p:sp>
      <p:sp>
        <p:nvSpPr>
          <p:cNvPr id="3" name="Obdélník 2"/>
          <p:cNvSpPr/>
          <p:nvPr/>
        </p:nvSpPr>
        <p:spPr>
          <a:xfrm>
            <a:off x="395536" y="984914"/>
            <a:ext cx="3888432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orná půda je skoro ½ plochy státu – převládá rostlinná produkce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dirty="0" smtClean="0"/>
              <a:t>Žito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dirty="0" smtClean="0"/>
              <a:t>Len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dirty="0" smtClean="0"/>
              <a:t>Brambory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dirty="0" smtClean="0"/>
              <a:t>cukrová řepa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dirty="0" smtClean="0"/>
              <a:t>Chmel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chov 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dirty="0" smtClean="0"/>
              <a:t>Drůbeže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dirty="0" smtClean="0"/>
              <a:t>Skotu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dirty="0" smtClean="0"/>
              <a:t>Prasat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dirty="0" smtClean="0"/>
              <a:t>Ovcí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rybolov</a:t>
            </a:r>
            <a:endParaRPr lang="cs-CZ" sz="2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0020" y="2420888"/>
            <a:ext cx="6150052" cy="39898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372200" y="1700808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Severní Polsko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9115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582852" cy="1143000"/>
          </a:xfrm>
        </p:spPr>
        <p:txBody>
          <a:bodyPr/>
          <a:lstStyle/>
          <a:p>
            <a:pPr algn="ctr"/>
            <a:r>
              <a:rPr lang="cs-CZ" dirty="0" smtClean="0"/>
              <a:t>Osobnosti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67544" y="1412776"/>
            <a:ext cx="542167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Mikuláš </a:t>
            </a:r>
            <a:r>
              <a:rPr lang="cs-CZ" sz="3200" dirty="0" err="1" smtClean="0"/>
              <a:t>Koperník</a:t>
            </a:r>
            <a:r>
              <a:rPr lang="cs-CZ" sz="3200" dirty="0" smtClean="0"/>
              <a:t> (astronom)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2699792" y="3167390"/>
            <a:ext cx="626469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Marie Curie-</a:t>
            </a:r>
            <a:r>
              <a:rPr lang="cs-CZ" sz="2800" dirty="0" err="1" smtClean="0"/>
              <a:t>Sklodowska</a:t>
            </a:r>
            <a:r>
              <a:rPr lang="cs-CZ" sz="2800" dirty="0" smtClean="0"/>
              <a:t> (fyzika a chemie)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251520" y="5949280"/>
            <a:ext cx="547260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Bronislaw </a:t>
            </a:r>
            <a:r>
              <a:rPr lang="cs-CZ" sz="2800" dirty="0" err="1" smtClean="0"/>
              <a:t>Malinowski</a:t>
            </a:r>
            <a:r>
              <a:rPr lang="cs-CZ" sz="2800" dirty="0" smtClean="0"/>
              <a:t> (antropolog) </a:t>
            </a:r>
            <a:endParaRPr lang="cs-CZ" sz="28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9221" y="58415"/>
            <a:ext cx="1971623" cy="27087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506" y="2106432"/>
            <a:ext cx="2088232" cy="27796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6657" y="3933056"/>
            <a:ext cx="2147888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32912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28600"/>
            <a:ext cx="8229600" cy="1600200"/>
          </a:xfrm>
        </p:spPr>
        <p:txBody>
          <a:bodyPr/>
          <a:lstStyle/>
          <a:p>
            <a:r>
              <a:rPr lang="cs-CZ"/>
              <a:t>Jak se jmenuje prezident Polska?</a:t>
            </a:r>
          </a:p>
          <a:p>
            <a:r>
              <a:rPr lang="cs-CZ"/>
              <a:t>V jakém roce vstoupilo Polsko do EU?</a:t>
            </a:r>
          </a:p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39552" y="6237312"/>
            <a:ext cx="27366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Bronisław Komorowski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148064" y="6237312"/>
            <a:ext cx="169790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1. května 2004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2101319"/>
            <a:ext cx="6096000" cy="4505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00699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28600"/>
            <a:ext cx="8229600" cy="1600200"/>
          </a:xfrm>
        </p:spPr>
        <p:txBody>
          <a:bodyPr/>
          <a:lstStyle/>
          <a:p>
            <a:r>
              <a:rPr lang="cs-CZ"/>
              <a:t>Jak se jmenuje prezident Polska?</a:t>
            </a:r>
          </a:p>
          <a:p>
            <a:r>
              <a:rPr lang="cs-CZ"/>
              <a:t>V jakém roce vstoupilo Polsko do EU?</a:t>
            </a:r>
          </a:p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899592" y="6083122"/>
            <a:ext cx="27366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Bronisław Komorowski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220072" y="6113598"/>
            <a:ext cx="169790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1. května 2004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412776"/>
            <a:ext cx="6096000" cy="4505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58325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Polská </a:t>
            </a:r>
            <a:r>
              <a:rPr lang="cs-CZ" dirty="0"/>
              <a:t>vlajka: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cs.wikipedia.org/wiki/Soubor:Flag_of_Poland.svg</a:t>
            </a:r>
            <a:endParaRPr lang="cs-CZ" dirty="0" smtClean="0"/>
          </a:p>
          <a:p>
            <a:r>
              <a:rPr lang="cs-CZ" dirty="0"/>
              <a:t>Polský znak: http://cs.wikipedia.org/wiki/Soubor:Herb_Polski.svg</a:t>
            </a:r>
            <a:endParaRPr lang="cs-CZ" dirty="0" smtClean="0"/>
          </a:p>
          <a:p>
            <a:r>
              <a:rPr lang="cs-CZ" dirty="0"/>
              <a:t>Lokace Polska v EU: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cs.wikipedia.org/wiki/Soubor:EU_location_POL.png</a:t>
            </a:r>
            <a:endParaRPr lang="cs-CZ" dirty="0" smtClean="0"/>
          </a:p>
          <a:p>
            <a:r>
              <a:rPr lang="cs-CZ" dirty="0"/>
              <a:t>Polská vojvodství: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cs.wikipedia.org/wiki/Soubor:Polska_kontur_cs.png</a:t>
            </a:r>
            <a:endParaRPr lang="cs-CZ" dirty="0" smtClean="0"/>
          </a:p>
          <a:p>
            <a:r>
              <a:rPr lang="cs-CZ" dirty="0"/>
              <a:t>Loděnice ve Štětíně: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cs.wikipedia.org/wiki/Soubor:Stocznia.jpg</a:t>
            </a:r>
            <a:endParaRPr lang="cs-CZ" dirty="0" smtClean="0"/>
          </a:p>
          <a:p>
            <a:r>
              <a:rPr lang="cs-CZ" dirty="0"/>
              <a:t>Severní Polsko: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cs.wikipedia.org/wiki/Soubor:Gora_Cisowa_03.jpg</a:t>
            </a:r>
            <a:endParaRPr lang="cs-CZ" dirty="0"/>
          </a:p>
          <a:p>
            <a:r>
              <a:rPr lang="cs-CZ" dirty="0"/>
              <a:t>Mikoláš Koperník: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commons.wikimedia.org/wiki/File:Copernicus.jpg</a:t>
            </a:r>
            <a:endParaRPr lang="cs-CZ" dirty="0" smtClean="0"/>
          </a:p>
          <a:p>
            <a:r>
              <a:rPr lang="cs-CZ" dirty="0" smtClean="0"/>
              <a:t>Madam </a:t>
            </a:r>
            <a:r>
              <a:rPr lang="cs-CZ" dirty="0"/>
              <a:t>Curie: http://commons.wikimedia.org/wiki/File:Madame_curie_3334194920_e4014f35a4_o.jpg</a:t>
            </a:r>
            <a:endParaRPr lang="cs-CZ" dirty="0" smtClean="0"/>
          </a:p>
          <a:p>
            <a:r>
              <a:rPr lang="cs-CZ" dirty="0" err="1" smtClean="0"/>
              <a:t>Bronislw</a:t>
            </a:r>
            <a:r>
              <a:rPr lang="cs-CZ" dirty="0" smtClean="0"/>
              <a:t> </a:t>
            </a:r>
            <a:r>
              <a:rPr lang="cs-CZ" dirty="0" err="1" smtClean="0"/>
              <a:t>Malinowski</a:t>
            </a:r>
            <a:r>
              <a:rPr lang="cs-CZ" dirty="0"/>
              <a:t>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cs.wikipedia.org/wiki/Soubor:Bronislawmalinowski.jpg</a:t>
            </a:r>
            <a:endParaRPr lang="cs-CZ" dirty="0" smtClean="0"/>
          </a:p>
          <a:p>
            <a:r>
              <a:rPr lang="cs-CZ" dirty="0" smtClean="0"/>
              <a:t>Bronislaw </a:t>
            </a:r>
            <a:r>
              <a:rPr lang="cs-CZ" dirty="0" err="1" smtClean="0"/>
              <a:t>Komorowski</a:t>
            </a:r>
            <a:r>
              <a:rPr lang="cs-CZ"/>
              <a:t>: </a:t>
            </a:r>
            <a:r>
              <a:rPr lang="cs-CZ">
                <a:hlinkClick r:id="rId9"/>
              </a:rPr>
              <a:t>http://</a:t>
            </a:r>
            <a:r>
              <a:rPr lang="cs-CZ" smtClean="0">
                <a:hlinkClick r:id="rId9"/>
              </a:rPr>
              <a:t>cs.wikipedia.org/wiki/Soubor:Bronis%C5%82aw_Komorowski_official_photo.jpg</a:t>
            </a:r>
            <a:endParaRPr lang="cs-CZ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563349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0000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824</TotalTime>
  <Words>397</Words>
  <Application>Microsoft Office PowerPoint</Application>
  <PresentationFormat>Předvádění na obrazovce (4:3)</PresentationFormat>
  <Paragraphs>99</Paragraphs>
  <Slides>12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Arial</vt:lpstr>
      <vt:lpstr>Calibri</vt:lpstr>
      <vt:lpstr>Motiv systému Office</vt:lpstr>
      <vt:lpstr>Polsko</vt:lpstr>
      <vt:lpstr>POLSKO</vt:lpstr>
      <vt:lpstr>Prezentace aplikace PowerPoint</vt:lpstr>
      <vt:lpstr>Základní údaje</vt:lpstr>
      <vt:lpstr>Historie</vt:lpstr>
      <vt:lpstr>Prezentace aplikace PowerPoint</vt:lpstr>
      <vt:lpstr>Prezentace aplikace PowerPoint</vt:lpstr>
      <vt:lpstr>Prezentace aplikace PowerPoint</vt:lpstr>
      <vt:lpstr>Osobnosti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Kraje a okresní města</dc:title>
  <dc:creator>006</dc:creator>
  <cp:lastModifiedBy>Aleš Polívka</cp:lastModifiedBy>
  <cp:revision>76</cp:revision>
  <dcterms:created xsi:type="dcterms:W3CDTF">2012-02-05T08:10:16Z</dcterms:created>
  <dcterms:modified xsi:type="dcterms:W3CDTF">2013-06-23T19:52:12Z</dcterms:modified>
</cp:coreProperties>
</file>