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75" r:id="rId3"/>
    <p:sldId id="376" r:id="rId4"/>
    <p:sldId id="377" r:id="rId5"/>
    <p:sldId id="378" r:id="rId6"/>
    <p:sldId id="379" r:id="rId7"/>
    <p:sldId id="380" r:id="rId8"/>
    <p:sldId id="381" r:id="rId9"/>
    <p:sldId id="3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95425F-AF6B-4DDA-8565-D5615EDBB4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304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rystalex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Sklářský průmysl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580559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VY_32_INOVACE_10_Z8_Sklářství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Sklářský průmysl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51620" y="4475567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Sklářství</a:t>
            </a:r>
          </a:p>
        </p:txBody>
      </p:sp>
      <p:sp>
        <p:nvSpPr>
          <p:cNvPr id="205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792162" cy="4525963"/>
          </a:xfrm>
        </p:spPr>
        <p:txBody>
          <a:bodyPr/>
          <a:lstStyle/>
          <a:p>
            <a:pPr eaLnBrk="1" hangingPunct="1"/>
            <a:endParaRPr lang="cs-CZ" sz="2800" smtClean="0"/>
          </a:p>
        </p:txBody>
      </p:sp>
      <p:sp>
        <p:nvSpPr>
          <p:cNvPr id="2052" name="AutoShape 7" descr="2Q=="/>
          <p:cNvSpPr>
            <a:spLocks noChangeAspect="1" noChangeArrowheads="1"/>
          </p:cNvSpPr>
          <p:nvPr/>
        </p:nvSpPr>
        <p:spPr bwMode="auto">
          <a:xfrm>
            <a:off x="3281363" y="2543175"/>
            <a:ext cx="2581275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3" name="AutoShape 9" descr="2Q=="/>
          <p:cNvSpPr>
            <a:spLocks noChangeAspect="1" noChangeArrowheads="1"/>
          </p:cNvSpPr>
          <p:nvPr/>
        </p:nvSpPr>
        <p:spPr bwMode="auto">
          <a:xfrm>
            <a:off x="3281363" y="2543175"/>
            <a:ext cx="2581275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4" name="AutoShape 11" descr="2Q=="/>
          <p:cNvSpPr>
            <a:spLocks noChangeAspect="1" noChangeArrowheads="1"/>
          </p:cNvSpPr>
          <p:nvPr/>
        </p:nvSpPr>
        <p:spPr bwMode="auto">
          <a:xfrm>
            <a:off x="3281363" y="2543175"/>
            <a:ext cx="2581275" cy="177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2055" name="Picture 12" descr="untitled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2565400"/>
            <a:ext cx="5040312" cy="3460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56" name="Picture 13" descr="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060575"/>
            <a:ext cx="2901950" cy="413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4988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Historie vzniku na území ČR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 13. století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 poloha – pohraniční hory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 nejstarší sklárny - Krušné hory, Lužické hory, Šumava a další oblasti s dostatečnými zásobami dřeva, vody a dalších surovin (křemen a vápenec)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vyrábělo se především okenní a stolní sklo &gt; hlavní odběratelé = města, kláštery a šlechtická sídla</a:t>
            </a:r>
          </a:p>
        </p:txBody>
      </p:sp>
    </p:spTree>
    <p:extLst>
      <p:ext uri="{BB962C8B-B14F-4D97-AF65-F5344CB8AC3E}">
        <p14:creationId xmlns:p14="http://schemas.microsoft.com/office/powerpoint/2010/main" val="4098573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Vývoj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Významná role = české sklářské rody - ovlivnění technologického vývoje v celé střední Evropě</a:t>
            </a:r>
          </a:p>
          <a:p>
            <a:pPr eaLnBrk="1" hangingPunct="1"/>
            <a:r>
              <a:rPr lang="cs-CZ" sz="2800" smtClean="0"/>
              <a:t>tavení skla bylo tajemstvím – předávání z otce na nejstaršího syna </a:t>
            </a:r>
          </a:p>
          <a:p>
            <a:pPr eaLnBrk="1" hangingPunct="1"/>
            <a:r>
              <a:rPr lang="cs-CZ" sz="2800" smtClean="0"/>
              <a:t>sklo se v dnešní době dělá hladké, zatímco předtím bylo matné a kostrbaté</a:t>
            </a:r>
          </a:p>
          <a:p>
            <a:pPr eaLnBrk="1" hangingPunct="1"/>
            <a:r>
              <a:rPr lang="cs-CZ" sz="2800" smtClean="0"/>
              <a:t>Sklo se dnes tvaruje tradičním způsobem – vyfukováním a zmodernizovaly se tavící pece </a:t>
            </a:r>
          </a:p>
          <a:p>
            <a:pPr eaLnBrk="1" hangingPunct="1"/>
            <a:endParaRPr lang="cs-CZ" sz="2800" smtClean="0"/>
          </a:p>
        </p:txBody>
      </p:sp>
    </p:spTree>
    <p:extLst>
      <p:ext uri="{BB962C8B-B14F-4D97-AF65-F5344CB8AC3E}">
        <p14:creationId xmlns:p14="http://schemas.microsoft.com/office/powerpoint/2010/main" val="2612878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Regiony – města, závody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2476872"/>
          </a:xfrm>
        </p:spPr>
        <p:txBody>
          <a:bodyPr/>
          <a:lstStyle/>
          <a:p>
            <a:pPr eaLnBrk="1" hangingPunct="1"/>
            <a:r>
              <a:rPr lang="cs-CZ" dirty="0" smtClean="0"/>
              <a:t>Mezi nejvýznamnější – Poděbrady, Nový Bydžov, Světlá nad Sázavou – Bohemia</a:t>
            </a:r>
          </a:p>
          <a:p>
            <a:pPr eaLnBrk="1" hangingPunct="1"/>
            <a:r>
              <a:rPr lang="cs-CZ" dirty="0" smtClean="0"/>
              <a:t>Sázava – </a:t>
            </a:r>
            <a:r>
              <a:rPr lang="cs-CZ" dirty="0" err="1" smtClean="0"/>
              <a:t>Kavaliér</a:t>
            </a:r>
            <a:r>
              <a:rPr lang="cs-CZ" dirty="0" smtClean="0"/>
              <a:t>, Karolinka</a:t>
            </a:r>
          </a:p>
          <a:p>
            <a:pPr eaLnBrk="1" hangingPunct="1"/>
            <a:r>
              <a:rPr lang="cs-CZ" dirty="0" smtClean="0"/>
              <a:t>skláren výrazně ubývá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45024"/>
            <a:ext cx="4647420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54452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Crystalex</a:t>
            </a:r>
            <a:r>
              <a:rPr lang="cs-CZ" dirty="0" smtClean="0"/>
              <a:t> – Nový Bor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578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8310686" cy="4073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8286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Změny po roce 1990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menší část skláren vrácena původním vlastníkům a ostatní privatizovány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společnost </a:t>
            </a:r>
            <a:r>
              <a:rPr lang="cs-CZ" sz="2800" b="1" smtClean="0"/>
              <a:t>Skloexport</a:t>
            </a:r>
            <a:r>
              <a:rPr lang="cs-CZ" sz="2800" smtClean="0"/>
              <a:t> zkrachovala, některé sklárny v průběhu krátké doby změnily majitele a některé byly nuceny zastavit výrobu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na evropský trh konce 20. století také začala dopadat levná asijská konkurence, která je jednou z hlavních příčin recese skláren v České republice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15722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Současnost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Bohemia sklárny jsou jedny z mála originálních zachovalých skláren</a:t>
            </a:r>
          </a:p>
          <a:p>
            <a:pPr eaLnBrk="1" hangingPunct="1"/>
            <a:r>
              <a:rPr lang="cs-CZ" smtClean="0"/>
              <a:t>Obchodní úspěchy skláren dokládá export její produkce ve výši 70% do celého světa, zejména do Ruska, Ukrajiny, Kazachstánu, Litvy, Lotyšska, a dále do Japonska, Evropy, USA, Kanady a Austrálie </a:t>
            </a:r>
          </a:p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25416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 err="1"/>
              <a:t>Crystalex</a:t>
            </a:r>
            <a:r>
              <a:rPr lang="cs-CZ" dirty="0"/>
              <a:t> – Nový </a:t>
            </a:r>
            <a:r>
              <a:rPr lang="cs-CZ" dirty="0" smtClean="0"/>
              <a:t>Bor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cs.wikipedia.org/wiki/Soubor:Crystalex_1.jpg</a:t>
            </a:r>
            <a:endParaRPr lang="cs-CZ" dirty="0" smtClean="0"/>
          </a:p>
          <a:p>
            <a:r>
              <a:rPr lang="cs-CZ"/>
              <a:t>Mapa skláren: http://cs.wikipedia.org/wiki/Skl%C3%A1rna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830</TotalTime>
  <Words>311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systému Office</vt:lpstr>
      <vt:lpstr>Sklářský průmysl</vt:lpstr>
      <vt:lpstr>Sklářství</vt:lpstr>
      <vt:lpstr>Historie vzniku na území ČR</vt:lpstr>
      <vt:lpstr>Vývoj</vt:lpstr>
      <vt:lpstr>Regiony – města, závody</vt:lpstr>
      <vt:lpstr>Prezentace aplikace PowerPoint</vt:lpstr>
      <vt:lpstr>Změny po roce 1990</vt:lpstr>
      <vt:lpstr>Současnost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79</cp:revision>
  <dcterms:created xsi:type="dcterms:W3CDTF">2012-02-05T08:10:16Z</dcterms:created>
  <dcterms:modified xsi:type="dcterms:W3CDTF">2013-06-23T19:51:43Z</dcterms:modified>
</cp:coreProperties>
</file>