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375" r:id="rId3"/>
    <p:sldId id="377" r:id="rId4"/>
    <p:sldId id="378" r:id="rId5"/>
    <p:sldId id="379" r:id="rId6"/>
    <p:sldId id="380" r:id="rId7"/>
    <p:sldId id="381" r:id="rId8"/>
    <p:sldId id="3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MLT.png" TargetMode="External"/><Relationship Id="rId2" Type="http://schemas.openxmlformats.org/officeDocument/2006/relationships/hyperlink" Target="http://cs.wikipedia.org/wiki/Soubor:Coat_of_arms_of_Malt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lta_mapa.PNG" TargetMode="External"/><Relationship Id="rId4" Type="http://schemas.openxmlformats.org/officeDocument/2006/relationships/hyperlink" Target="http://cs.wikipedia.org/wiki/Soubor:Malta_16_Mnajd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Malta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0977036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VY_32_INOVACE_13_Z8_Malta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Malta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Malta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7" name="Picture 2" descr="Soubor:Flag of Malt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421" y="1988840"/>
            <a:ext cx="3998943" cy="2664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Soubor:Coat of arms of Malt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20516"/>
            <a:ext cx="2722487" cy="360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587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7224" y="571480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Informace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0100" y="1500174"/>
            <a:ext cx="472402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Hlavní město : Valletta (cca. 6 000 obyvatel)</a:t>
            </a:r>
            <a:br>
              <a:rPr lang="cs-CZ" sz="2000" dirty="0" smtClean="0"/>
            </a:br>
            <a:r>
              <a:rPr lang="cs-CZ" sz="2000" dirty="0" smtClean="0"/>
              <a:t>Počet obyvatel : cca. 450 000</a:t>
            </a:r>
            <a:br>
              <a:rPr lang="cs-CZ" sz="2000" dirty="0" smtClean="0"/>
            </a:br>
            <a:r>
              <a:rPr lang="cs-CZ" sz="2000" dirty="0" smtClean="0"/>
              <a:t>Rozloha : 316 km² (Nejmenší stát EU)</a:t>
            </a:r>
          </a:p>
          <a:p>
            <a:r>
              <a:rPr lang="cs-CZ" sz="2000" dirty="0" smtClean="0"/>
              <a:t>Měna : EURO</a:t>
            </a:r>
            <a:br>
              <a:rPr lang="cs-CZ" sz="2000" dirty="0" smtClean="0"/>
            </a:br>
            <a:r>
              <a:rPr lang="cs-CZ" sz="2000" dirty="0" smtClean="0"/>
              <a:t>Jazyky : Maltština a Angličtina</a:t>
            </a:r>
            <a:br>
              <a:rPr lang="cs-CZ" sz="2000" dirty="0" smtClean="0"/>
            </a:br>
            <a:r>
              <a:rPr lang="cs-CZ" sz="2000" dirty="0" smtClean="0"/>
              <a:t>Náboženství : Římskokatolické 98%</a:t>
            </a:r>
            <a:br>
              <a:rPr lang="cs-CZ" sz="2000" dirty="0" smtClean="0"/>
            </a:br>
            <a:r>
              <a:rPr lang="cs-CZ" sz="2000" dirty="0" smtClean="0"/>
              <a:t>Prezident : George Abela</a:t>
            </a:r>
            <a:br>
              <a:rPr lang="cs-CZ" sz="2000" dirty="0" smtClean="0"/>
            </a:br>
            <a:r>
              <a:rPr lang="cs-CZ" sz="2000" dirty="0" smtClean="0"/>
              <a:t>Státní zřízení : Parlamentní Republika</a:t>
            </a:r>
          </a:p>
          <a:p>
            <a:r>
              <a:rPr lang="cs-CZ" sz="2000" dirty="0" smtClean="0"/>
              <a:t>Národnosti : Malťané 97% Britové 2%</a:t>
            </a:r>
            <a:br>
              <a:rPr lang="cs-CZ" sz="2000" dirty="0" smtClean="0"/>
            </a:br>
            <a:r>
              <a:rPr lang="cs-CZ" sz="2000" dirty="0" smtClean="0"/>
              <a:t>Vznik : 21. září 1964 (nezávislost)</a:t>
            </a:r>
            <a:endParaRPr lang="cs-CZ" sz="2000" dirty="0"/>
          </a:p>
        </p:txBody>
      </p:sp>
      <p:pic>
        <p:nvPicPr>
          <p:cNvPr id="9" name="Obrázek 8" descr="Vallet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4901118"/>
            <a:ext cx="3240360" cy="1785651"/>
          </a:xfrm>
          <a:prstGeom prst="rect">
            <a:avLst/>
          </a:prstGeom>
        </p:spPr>
      </p:pic>
      <p:pic>
        <p:nvPicPr>
          <p:cNvPr id="7" name="Obrázek 6" descr="Malt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412776"/>
            <a:ext cx="3049621" cy="2292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920486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642918"/>
            <a:ext cx="6500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Historie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32861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340768"/>
            <a:ext cx="770485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Dějiny Malty trvají už 7200 let</a:t>
            </a:r>
            <a:br>
              <a:rPr lang="cs-CZ" sz="2200" dirty="0" smtClean="0"/>
            </a:br>
            <a:r>
              <a:rPr lang="cs-CZ" sz="2200" dirty="0" smtClean="0"/>
              <a:t>13. stol. př. nl. Osídlena Féničany, potom Kartágo, Řím a Arabové</a:t>
            </a:r>
            <a:br>
              <a:rPr lang="cs-CZ" sz="2200" dirty="0" smtClean="0"/>
            </a:br>
            <a:r>
              <a:rPr lang="cs-CZ" sz="2200" dirty="0" smtClean="0"/>
              <a:t>1530 – křesťanský vojenský řád, který měl chránit Evropu před Osmany</a:t>
            </a:r>
            <a:br>
              <a:rPr lang="cs-CZ" sz="2200" dirty="0" smtClean="0"/>
            </a:br>
            <a:r>
              <a:rPr lang="cs-CZ" sz="2200" dirty="0" smtClean="0"/>
              <a:t>1798 – ostrov obsadil Napoleon</a:t>
            </a:r>
            <a:br>
              <a:rPr lang="cs-CZ" sz="2200" dirty="0" smtClean="0"/>
            </a:br>
            <a:r>
              <a:rPr lang="cs-CZ" sz="2200" dirty="0" smtClean="0"/>
              <a:t>1800 – Malta paří Británii</a:t>
            </a:r>
            <a:br>
              <a:rPr lang="cs-CZ" sz="2200" dirty="0" smtClean="0"/>
            </a:br>
            <a:r>
              <a:rPr lang="cs-CZ" sz="2200" dirty="0" smtClean="0"/>
              <a:t>1914 – 1918 -  Je Malta nedocenitelná vojenská základna</a:t>
            </a:r>
            <a:br>
              <a:rPr lang="cs-CZ" sz="2200" dirty="0" smtClean="0"/>
            </a:br>
            <a:r>
              <a:rPr lang="cs-CZ" sz="2200" dirty="0" smtClean="0"/>
              <a:t>ve 2. světové válce letecká základna pro Británii. Italsko-německé letectvo se snažilo zničit Maltu (bitva o Maltu)</a:t>
            </a:r>
            <a:br>
              <a:rPr lang="cs-CZ" sz="2200" dirty="0" smtClean="0"/>
            </a:br>
            <a:r>
              <a:rPr lang="cs-CZ" sz="2200" dirty="0" smtClean="0"/>
              <a:t>1964 – Nezávislost Malty</a:t>
            </a:r>
            <a:br>
              <a:rPr lang="cs-CZ" sz="2200" dirty="0" smtClean="0"/>
            </a:br>
            <a:r>
              <a:rPr lang="cs-CZ" sz="2200" dirty="0" smtClean="0"/>
              <a:t>1974 – Malta prohlášena Maltskou republikou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343118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Povrch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691276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Malta leží 100 km jižně od Sicílie a 300 km východně od Tuniska</a:t>
            </a:r>
            <a:br>
              <a:rPr lang="cs-CZ" sz="2000" dirty="0" smtClean="0"/>
            </a:br>
            <a:r>
              <a:rPr lang="cs-CZ" sz="2000" dirty="0" smtClean="0"/>
              <a:t>3 Hlavní ostrovy Malta, Gozo, Comino</a:t>
            </a:r>
            <a:br>
              <a:rPr lang="cs-CZ" sz="2000" dirty="0" smtClean="0"/>
            </a:br>
            <a:r>
              <a:rPr lang="cs-CZ" sz="2000" dirty="0" smtClean="0"/>
              <a:t>3 neobydlené ostrůvky Cominotto, Filfla Island, St. Paul‘s Island</a:t>
            </a:r>
            <a:br>
              <a:rPr lang="cs-CZ" sz="2000" dirty="0" smtClean="0"/>
            </a:br>
            <a:r>
              <a:rPr lang="cs-CZ" sz="2000" dirty="0" smtClean="0"/>
              <a:t>Většina pobřeží skalnatá</a:t>
            </a:r>
            <a:br>
              <a:rPr lang="cs-CZ" sz="2000" dirty="0" smtClean="0"/>
            </a:br>
            <a:r>
              <a:rPr lang="cs-CZ" sz="2000" dirty="0" smtClean="0"/>
              <a:t>Nejvyšší bod Ta‘ Dmejrek 253 m. n. m.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Významná jezera ani řeky tu nejsou</a:t>
            </a:r>
            <a:endParaRPr lang="cs-CZ" dirty="0"/>
          </a:p>
        </p:txBody>
      </p:sp>
      <p:pic>
        <p:nvPicPr>
          <p:cNvPr id="6" name="Obrázek 5" descr="MApa MAlt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2725940"/>
            <a:ext cx="3607052" cy="388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049822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Hospodářství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20080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Hospodářství Malty je ovlivněno </a:t>
            </a:r>
            <a:r>
              <a:rPr lang="cs-CZ" dirty="0" smtClean="0"/>
              <a:t>tím, </a:t>
            </a:r>
            <a:r>
              <a:rPr lang="cs-CZ" dirty="0" smtClean="0"/>
              <a:t>že na ostrovech nejsou žádné suroviny (jsou rádi, že tam je voda)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b="1" dirty="0" smtClean="0">
                <a:solidFill>
                  <a:srgbClr val="FF0000"/>
                </a:solidFill>
              </a:rPr>
              <a:t>Zemědělství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dirty="0" smtClean="0"/>
              <a:t>Pěstování zeleniny</a:t>
            </a:r>
            <a:br>
              <a:rPr lang="cs-CZ" dirty="0" smtClean="0"/>
            </a:br>
            <a:r>
              <a:rPr lang="cs-CZ" dirty="0" smtClean="0"/>
              <a:t>Rybolov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Průmysl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dirty="0" smtClean="0"/>
              <a:t>Pouze strojírenství</a:t>
            </a:r>
          </a:p>
          <a:p>
            <a:r>
              <a:rPr lang="cs-CZ" dirty="0" smtClean="0"/>
              <a:t>Výroba lodí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Doprava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dirty="0" smtClean="0"/>
              <a:t>Pouze lodní a silniční</a:t>
            </a:r>
            <a:endParaRPr lang="cs-CZ" dirty="0"/>
          </a:p>
        </p:txBody>
      </p:sp>
      <p:pic>
        <p:nvPicPr>
          <p:cNvPr id="3074" name="Picture 2" descr="File:Bus at Malta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3731" y="2132856"/>
            <a:ext cx="5844733" cy="438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050282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Zajímavosti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41044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Nejmenší stát EU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Nejnižší zásoby vody (na světě)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Časté konání festivalů</a:t>
            </a:r>
          </a:p>
          <a:p>
            <a:endParaRPr lang="cs-CZ" sz="2400" dirty="0"/>
          </a:p>
          <a:p>
            <a:r>
              <a:rPr lang="cs-CZ" sz="2400" dirty="0"/>
              <a:t>Megalitický chrám </a:t>
            </a:r>
            <a:r>
              <a:rPr lang="cs-CZ" sz="2400" dirty="0" err="1" smtClean="0"/>
              <a:t>Mnajdra</a:t>
            </a:r>
            <a:endParaRPr lang="cs-CZ" sz="2400" dirty="0"/>
          </a:p>
        </p:txBody>
      </p:sp>
      <p:pic>
        <p:nvPicPr>
          <p:cNvPr id="2050" name="Picture 2" descr="Soubor:Malta 16 Mnajdr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9587" y="1412776"/>
            <a:ext cx="3890862" cy="5333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81464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Maltská </a:t>
            </a:r>
            <a:r>
              <a:rPr lang="cs-CZ" dirty="0"/>
              <a:t>vlajka: http://cs.wikipedia.org/wiki/Soubor:Flag_of_Malta.svg</a:t>
            </a:r>
            <a:endParaRPr lang="cs-CZ" dirty="0" smtClean="0"/>
          </a:p>
          <a:p>
            <a:r>
              <a:rPr lang="cs-CZ" dirty="0" smtClean="0"/>
              <a:t>Maltský </a:t>
            </a:r>
            <a:r>
              <a:rPr lang="cs-CZ" dirty="0"/>
              <a:t>znak: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cs.wikipedia.org/wiki/Soubor:Coat_of_arms_of_Malta.svg</a:t>
            </a:r>
            <a:endParaRPr lang="cs-CZ" dirty="0" smtClean="0"/>
          </a:p>
          <a:p>
            <a:r>
              <a:rPr lang="cs-CZ" dirty="0"/>
              <a:t>Geografická poloha: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cs.wikipedia.org/wiki/Soubor:EU_location_MLT.png</a:t>
            </a:r>
            <a:endParaRPr lang="cs-CZ" dirty="0" smtClean="0"/>
          </a:p>
          <a:p>
            <a:r>
              <a:rPr lang="cs-CZ" dirty="0"/>
              <a:t>Megalitický chrám </a:t>
            </a:r>
            <a:r>
              <a:rPr lang="cs-CZ" dirty="0" err="1" smtClean="0"/>
              <a:t>Mnajdra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cs.wikipedia.org/wiki/Soubor:Malta_16_Mnajdra.jpg</a:t>
            </a:r>
            <a:endParaRPr lang="cs-CZ" dirty="0" smtClean="0"/>
          </a:p>
          <a:p>
            <a:r>
              <a:rPr lang="cs-CZ" dirty="0"/>
              <a:t>Malta: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cs.wikipedia.org/wiki/Soubor:Malta_mapa.PNG</a:t>
            </a:r>
            <a:endParaRPr lang="cs-CZ" dirty="0" smtClean="0"/>
          </a:p>
          <a:p>
            <a:r>
              <a:rPr lang="cs-CZ" dirty="0" smtClean="0"/>
              <a:t>Bus </a:t>
            </a:r>
            <a:r>
              <a:rPr lang="cs-CZ" dirty="0" err="1" smtClean="0"/>
              <a:t>at</a:t>
            </a:r>
            <a:r>
              <a:rPr lang="cs-CZ"/>
              <a:t> Malta: http://commons.wikimedia.org/wiki/File:Bus_at_Malta2.JPG?uselang=cs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1142</TotalTime>
  <Words>162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Malta</vt:lpstr>
      <vt:lpstr>Malta</vt:lpstr>
      <vt:lpstr>Snímek 3</vt:lpstr>
      <vt:lpstr>Snímek 4</vt:lpstr>
      <vt:lpstr>Snímek 5</vt:lpstr>
      <vt:lpstr>Snímek 6</vt:lpstr>
      <vt:lpstr>Snímek 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96</cp:revision>
  <dcterms:created xsi:type="dcterms:W3CDTF">2012-02-05T08:10:16Z</dcterms:created>
  <dcterms:modified xsi:type="dcterms:W3CDTF">2013-10-02T10:39:32Z</dcterms:modified>
</cp:coreProperties>
</file>