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375" r:id="rId3"/>
    <p:sldId id="385" r:id="rId4"/>
    <p:sldId id="386" r:id="rId5"/>
    <p:sldId id="387" r:id="rId6"/>
    <p:sldId id="402" r:id="rId7"/>
    <p:sldId id="401" r:id="rId8"/>
    <p:sldId id="37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24" autoAdjust="0"/>
    <p:restoredTop sz="94660"/>
  </p:normalViewPr>
  <p:slideViewPr>
    <p:cSldViewPr>
      <p:cViewPr varScale="1">
        <p:scale>
          <a:sx n="72" d="100"/>
          <a:sy n="72" d="100"/>
        </p:scale>
        <p:origin x="1140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2963F-32DB-41CE-AEA6-DEF8B060FA72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7FEF4-4F0C-42EE-9F3C-252DB1979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574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354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277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12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118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46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015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181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074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740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860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134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EE50B-31CC-4008-BE7C-D77C95E89B2B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052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kopje1594.jpg" TargetMode="External"/><Relationship Id="rId2" Type="http://schemas.openxmlformats.org/officeDocument/2006/relationships/hyperlink" Target="http://cs.wikipedia.org/wiki/Soubor:Europe_location_MKD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Skopje_landmarks.jpg" TargetMode="External"/><Relationship Id="rId4" Type="http://schemas.openxmlformats.org/officeDocument/2006/relationships/hyperlink" Target="http://commons.wikimedia.org/wiki/File:%D0%83%D0%BE%D1%80%D0%B3%D0%B5_%D0%98%D0%B2%D0%B0%D0%BD%D0%BE%D0%B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Makedonie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8. ročníku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5087379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10.1.2013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VY_32_INOVACE_14_Z8_Makedonie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Makedonie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5157192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77381" y="4437112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582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0544" y="620688"/>
            <a:ext cx="7559848" cy="1224136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/>
              <a:t>Makedonie</a:t>
            </a:r>
            <a:endParaRPr lang="cs-CZ" sz="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03045" y="530120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Vlajka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5301208"/>
            <a:ext cx="924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Znak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594928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 Materiál je určen k prezentaci a motivaci nebo k samostudiu při sdílení ve školní síti</a:t>
            </a:r>
            <a:endParaRPr lang="cs-CZ" dirty="0"/>
          </a:p>
        </p:txBody>
      </p:sp>
      <p:pic>
        <p:nvPicPr>
          <p:cNvPr id="1026" name="Picture 2" descr="Soubor:Flag of Macedonia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81" y="2950096"/>
            <a:ext cx="3931840" cy="1965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Coat of arms of the Republic of Macedonia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1618" y="2204864"/>
            <a:ext cx="2773987" cy="2977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5873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932040" y="260648"/>
            <a:ext cx="3754760" cy="60466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Geografická poloha</a:t>
            </a:r>
            <a:endParaRPr lang="cs-CZ" dirty="0"/>
          </a:p>
        </p:txBody>
      </p:sp>
      <p:pic>
        <p:nvPicPr>
          <p:cNvPr id="2050" name="Picture 2" descr="Soubor:Europe location MK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90872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1959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1840" y="274638"/>
            <a:ext cx="5832648" cy="1143000"/>
          </a:xfrm>
        </p:spPr>
        <p:txBody>
          <a:bodyPr>
            <a:noAutofit/>
          </a:bodyPr>
          <a:lstStyle/>
          <a:p>
            <a:r>
              <a:rPr lang="cs-CZ" sz="4800" b="1" dirty="0" smtClean="0"/>
              <a:t>Hlavní město – Skopje</a:t>
            </a:r>
            <a:endParaRPr lang="mk-MK" sz="4800" b="1" dirty="0"/>
          </a:p>
        </p:txBody>
      </p:sp>
      <p:pic>
        <p:nvPicPr>
          <p:cNvPr id="3074" name="Picture 2" descr="Soubor:Skopje landmark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84784"/>
            <a:ext cx="3563119" cy="500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Skopje159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552" y="2348880"/>
            <a:ext cx="3981450" cy="2657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43574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23003"/>
            <a:ext cx="8435280" cy="3052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Obyvatelstvo – v</a:t>
            </a:r>
            <a:r>
              <a:rPr lang="en-US" sz="2000" dirty="0" smtClean="0"/>
              <a:t> </a:t>
            </a:r>
            <a:r>
              <a:rPr lang="cs-CZ" sz="2000" dirty="0" smtClean="0"/>
              <a:t>Makedonii žije 2 066 718 obyvatel</a:t>
            </a:r>
          </a:p>
          <a:p>
            <a:pPr marL="0" indent="0">
              <a:buNone/>
            </a:pPr>
            <a:r>
              <a:rPr lang="cs-CZ" sz="2000" dirty="0"/>
              <a:t>Rozloha </a:t>
            </a:r>
            <a:r>
              <a:rPr lang="cs-CZ" sz="2000" dirty="0" smtClean="0"/>
              <a:t>Makedonie </a:t>
            </a:r>
            <a:r>
              <a:rPr lang="cs-CZ" sz="2000" dirty="0"/>
              <a:t>je </a:t>
            </a:r>
            <a:r>
              <a:rPr lang="en-US" sz="2000" dirty="0"/>
              <a:t>25 713 </a:t>
            </a:r>
            <a:r>
              <a:rPr lang="en-US" sz="2000" dirty="0" smtClean="0"/>
              <a:t>km²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Makedonie </a:t>
            </a:r>
            <a:r>
              <a:rPr lang="cs-CZ" sz="2000" dirty="0"/>
              <a:t>vznikla 8.září.1991 (rozpad </a:t>
            </a:r>
            <a:r>
              <a:rPr lang="cs-CZ" sz="2000" dirty="0" smtClean="0"/>
              <a:t>Jugoslávie)</a:t>
            </a:r>
          </a:p>
          <a:p>
            <a:pPr marL="0" indent="0">
              <a:buNone/>
            </a:pPr>
            <a:r>
              <a:rPr lang="cs-CZ" sz="2000" dirty="0" smtClean="0"/>
              <a:t>Oficiální jazyk – makedonština</a:t>
            </a:r>
          </a:p>
          <a:p>
            <a:pPr marL="0" indent="0">
              <a:buNone/>
            </a:pPr>
            <a:r>
              <a:rPr lang="cs-CZ" sz="2000" dirty="0" smtClean="0"/>
              <a:t>Národnosti: </a:t>
            </a:r>
            <a:r>
              <a:rPr lang="en-US" sz="2000" dirty="0" err="1"/>
              <a:t>Makedonci</a:t>
            </a:r>
            <a:r>
              <a:rPr lang="en-US" sz="2000" dirty="0"/>
              <a:t> 68 %, </a:t>
            </a:r>
            <a:r>
              <a:rPr lang="en-US" sz="2000" dirty="0" err="1"/>
              <a:t>Albánci</a:t>
            </a:r>
            <a:r>
              <a:rPr lang="en-US" sz="2000" dirty="0"/>
              <a:t> 23 %, </a:t>
            </a:r>
            <a:r>
              <a:rPr lang="en-US" sz="2000" dirty="0" err="1"/>
              <a:t>Turci</a:t>
            </a:r>
            <a:r>
              <a:rPr lang="en-US" sz="2000" dirty="0"/>
              <a:t> 4 %, </a:t>
            </a:r>
            <a:r>
              <a:rPr lang="en-US" sz="2000" dirty="0" err="1"/>
              <a:t>Romové</a:t>
            </a:r>
            <a:r>
              <a:rPr lang="en-US" sz="2000" dirty="0"/>
              <a:t> 2 %, </a:t>
            </a:r>
            <a:r>
              <a:rPr lang="en-US" sz="2000" dirty="0" err="1"/>
              <a:t>Srbové</a:t>
            </a:r>
            <a:r>
              <a:rPr lang="en-US" sz="2000" dirty="0"/>
              <a:t> 2 %</a:t>
            </a:r>
            <a:endParaRPr lang="mk-MK" sz="2000" dirty="0"/>
          </a:p>
          <a:p>
            <a:pPr marL="0" indent="0">
              <a:buNone/>
            </a:pPr>
            <a:r>
              <a:rPr lang="cs-CZ" sz="2000" dirty="0" smtClean="0"/>
              <a:t>Měna: </a:t>
            </a:r>
            <a:r>
              <a:rPr lang="cs-CZ" sz="2000" dirty="0"/>
              <a:t>Makedonský </a:t>
            </a:r>
            <a:r>
              <a:rPr lang="cs-CZ" sz="2000" dirty="0" smtClean="0"/>
              <a:t>denár</a:t>
            </a:r>
          </a:p>
          <a:p>
            <a:pPr marL="0" indent="0">
              <a:buNone/>
            </a:pPr>
            <a:r>
              <a:rPr lang="cs-CZ" sz="2000" dirty="0" smtClean="0"/>
              <a:t>Státní zřízení – Parlamentní republika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Prezident – </a:t>
            </a:r>
            <a:r>
              <a:rPr lang="en-US" sz="2000" dirty="0" err="1" smtClean="0"/>
              <a:t>Gjorge</a:t>
            </a:r>
            <a:r>
              <a:rPr lang="cs-CZ" sz="2000" dirty="0" smtClean="0"/>
              <a:t> Ivanov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476672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Obecné informace</a:t>
            </a:r>
            <a:endParaRPr lang="cs-CZ" sz="3600" dirty="0"/>
          </a:p>
        </p:txBody>
      </p:sp>
      <p:pic>
        <p:nvPicPr>
          <p:cNvPr id="5122" name="Picture 2" descr="File:&amp;GJcy;&amp;ocy;&amp;rcy;&amp;gcy;&amp;iecy; &amp;Icy;&amp;vcy;&amp;acy;&amp;ncy;&amp;ocy;&amp;vcy;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7674" y="3212976"/>
            <a:ext cx="2505075" cy="3400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46024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80728"/>
            <a:ext cx="843528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Vodstvo: nejdelší </a:t>
            </a:r>
            <a:r>
              <a:rPr lang="cs-CZ" sz="2000" dirty="0"/>
              <a:t>řeka je Vardar</a:t>
            </a:r>
            <a:endParaRPr lang="mk-MK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Využití plochy: </a:t>
            </a:r>
            <a:r>
              <a:rPr lang="en-US" sz="2000" dirty="0"/>
              <a:t>24 % </a:t>
            </a:r>
            <a:r>
              <a:rPr lang="en-US" sz="2000" dirty="0" err="1"/>
              <a:t>orná</a:t>
            </a:r>
            <a:r>
              <a:rPr lang="en-US" sz="2000" dirty="0"/>
              <a:t> </a:t>
            </a:r>
            <a:r>
              <a:rPr lang="en-US" sz="2000" dirty="0" err="1"/>
              <a:t>půda</a:t>
            </a:r>
            <a:r>
              <a:rPr lang="en-US" sz="2000" dirty="0"/>
              <a:t>, 25 % </a:t>
            </a:r>
            <a:r>
              <a:rPr lang="en-US" sz="2000" dirty="0" err="1"/>
              <a:t>pastviny</a:t>
            </a:r>
            <a:r>
              <a:rPr lang="en-US" sz="2000" dirty="0"/>
              <a:t>, 39 % </a:t>
            </a:r>
            <a:r>
              <a:rPr lang="en-US" sz="2000" dirty="0" err="1"/>
              <a:t>lesy</a:t>
            </a:r>
            <a:r>
              <a:rPr lang="en-US" sz="2000" dirty="0"/>
              <a:t>, 10 % </a:t>
            </a:r>
            <a:r>
              <a:rPr lang="en-US" sz="2000" dirty="0" err="1"/>
              <a:t>ostatní</a:t>
            </a:r>
            <a:r>
              <a:rPr lang="en-US" sz="2000" dirty="0"/>
              <a:t> </a:t>
            </a:r>
            <a:endParaRPr lang="mk-MK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Hospodářství: </a:t>
            </a:r>
            <a:r>
              <a:rPr lang="en-US" sz="2000" dirty="0" err="1"/>
              <a:t>pšenice</a:t>
            </a:r>
            <a:r>
              <a:rPr lang="en-US" sz="2000" dirty="0"/>
              <a:t>, </a:t>
            </a:r>
            <a:r>
              <a:rPr lang="en-US" sz="2000" dirty="0" err="1"/>
              <a:t>ječmen</a:t>
            </a:r>
            <a:r>
              <a:rPr lang="en-US" sz="2000" dirty="0"/>
              <a:t>, </a:t>
            </a:r>
            <a:r>
              <a:rPr lang="en-US" sz="2000" dirty="0" err="1"/>
              <a:t>brambory</a:t>
            </a:r>
            <a:r>
              <a:rPr lang="en-US" sz="2000" dirty="0"/>
              <a:t>, </a:t>
            </a:r>
            <a:r>
              <a:rPr lang="en-US" sz="2000" dirty="0" err="1"/>
              <a:t>slunečnice</a:t>
            </a:r>
            <a:r>
              <a:rPr lang="en-US" sz="2000" dirty="0"/>
              <a:t>, </a:t>
            </a:r>
            <a:r>
              <a:rPr lang="en-US" sz="2000" dirty="0" err="1"/>
              <a:t>vinná</a:t>
            </a:r>
            <a:r>
              <a:rPr lang="en-US" sz="2000" dirty="0"/>
              <a:t> </a:t>
            </a:r>
            <a:r>
              <a:rPr lang="en-US" sz="2000" dirty="0" err="1"/>
              <a:t>réva</a:t>
            </a:r>
            <a:r>
              <a:rPr lang="en-US" sz="2000" dirty="0"/>
              <a:t>, </a:t>
            </a:r>
            <a:r>
              <a:rPr lang="en-US" sz="2000" dirty="0" err="1"/>
              <a:t>ovoce</a:t>
            </a:r>
            <a:r>
              <a:rPr lang="en-US" sz="2000" dirty="0"/>
              <a:t>, </a:t>
            </a:r>
            <a:r>
              <a:rPr lang="en-US" sz="2000" dirty="0" err="1"/>
              <a:t>tabá</a:t>
            </a:r>
            <a:r>
              <a:rPr lang="cs-CZ" sz="2000" dirty="0"/>
              <a:t>k,</a:t>
            </a:r>
            <a:r>
              <a:rPr lang="en-US" sz="2000" dirty="0"/>
              <a:t> </a:t>
            </a:r>
            <a:r>
              <a:rPr lang="en-US" sz="2000" dirty="0" err="1"/>
              <a:t>skot</a:t>
            </a:r>
            <a:r>
              <a:rPr lang="en-US" sz="2000" dirty="0"/>
              <a:t>, </a:t>
            </a:r>
            <a:r>
              <a:rPr lang="en-US" sz="2000" dirty="0" err="1"/>
              <a:t>ovce</a:t>
            </a:r>
            <a:r>
              <a:rPr lang="en-US" sz="2000" dirty="0"/>
              <a:t>, </a:t>
            </a:r>
            <a:r>
              <a:rPr lang="en-US" sz="2000" dirty="0" err="1"/>
              <a:t>prasata</a:t>
            </a:r>
            <a:endParaRPr lang="mk-MK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Těžba: </a:t>
            </a:r>
            <a:r>
              <a:rPr lang="en-US" sz="2000" dirty="0" err="1"/>
              <a:t>železná</a:t>
            </a:r>
            <a:r>
              <a:rPr lang="en-US" sz="2000" dirty="0"/>
              <a:t> </a:t>
            </a:r>
            <a:r>
              <a:rPr lang="en-US" sz="2000" dirty="0" err="1"/>
              <a:t>ruda</a:t>
            </a:r>
            <a:r>
              <a:rPr lang="en-US" sz="2000" dirty="0"/>
              <a:t>, </a:t>
            </a:r>
            <a:r>
              <a:rPr lang="en-US" sz="2000" dirty="0" err="1" smtClean="0"/>
              <a:t>lignit</a:t>
            </a:r>
            <a:endParaRPr lang="cs-CZ" sz="2000" dirty="0" smtClean="0"/>
          </a:p>
          <a:p>
            <a:pPr marL="0" indent="0">
              <a:buNone/>
            </a:pPr>
            <a:endParaRPr lang="mk-MK" sz="2000" dirty="0"/>
          </a:p>
          <a:p>
            <a:pPr marL="0" indent="0">
              <a:buNone/>
            </a:pPr>
            <a:r>
              <a:rPr lang="cs-CZ" sz="2000" dirty="0" smtClean="0"/>
              <a:t>Elektrárny: </a:t>
            </a:r>
            <a:r>
              <a:rPr lang="en-US" sz="2000" dirty="0" err="1"/>
              <a:t>tepelné</a:t>
            </a:r>
            <a:r>
              <a:rPr lang="en-US" sz="2000" dirty="0"/>
              <a:t> 82,25 %, </a:t>
            </a:r>
            <a:r>
              <a:rPr lang="en-US" sz="2000" dirty="0" err="1"/>
              <a:t>vodní</a:t>
            </a:r>
            <a:r>
              <a:rPr lang="en-US" sz="2000" dirty="0"/>
              <a:t> 17,75 %</a:t>
            </a:r>
            <a:endParaRPr lang="mk-MK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Doprava není příliš rozvinutá, c</a:t>
            </a:r>
            <a:r>
              <a:rPr lang="en-US" sz="2000" dirty="0" err="1" smtClean="0"/>
              <a:t>elková</a:t>
            </a:r>
            <a:r>
              <a:rPr lang="en-US" sz="2000" dirty="0" smtClean="0"/>
              <a:t> </a:t>
            </a:r>
            <a:r>
              <a:rPr lang="en-US" sz="2000" dirty="0" err="1"/>
              <a:t>délka</a:t>
            </a:r>
            <a:r>
              <a:rPr lang="en-US" sz="2000" dirty="0"/>
              <a:t> </a:t>
            </a:r>
            <a:r>
              <a:rPr lang="en-US" sz="2000" dirty="0" err="1"/>
              <a:t>silniční</a:t>
            </a:r>
            <a:r>
              <a:rPr lang="en-US" sz="2000" dirty="0"/>
              <a:t> </a:t>
            </a:r>
            <a:r>
              <a:rPr lang="en-US" sz="2000" dirty="0" err="1"/>
              <a:t>sítě</a:t>
            </a:r>
            <a:r>
              <a:rPr lang="en-US" sz="2000" dirty="0"/>
              <a:t> je 10 600 </a:t>
            </a:r>
            <a:r>
              <a:rPr lang="en-US" sz="2000" dirty="0" smtClean="0"/>
              <a:t>km</a:t>
            </a:r>
            <a:r>
              <a:rPr lang="cs-CZ" sz="2000" dirty="0" smtClean="0"/>
              <a:t>,</a:t>
            </a:r>
            <a:r>
              <a:rPr lang="en-US" sz="2000" dirty="0" smtClean="0"/>
              <a:t> </a:t>
            </a:r>
            <a:r>
              <a:rPr lang="cs-CZ" sz="2000" dirty="0" smtClean="0"/>
              <a:t>l</a:t>
            </a:r>
            <a:r>
              <a:rPr lang="en-US" sz="2000" dirty="0" err="1" smtClean="0"/>
              <a:t>etiště</a:t>
            </a:r>
            <a:r>
              <a:rPr lang="en-US" sz="2000" dirty="0" smtClean="0"/>
              <a:t> </a:t>
            </a:r>
            <a:r>
              <a:rPr lang="en-US" sz="2000" dirty="0"/>
              <a:t>Alexandra </a:t>
            </a:r>
            <a:r>
              <a:rPr lang="en-US" sz="2000" dirty="0" err="1"/>
              <a:t>Velikého</a:t>
            </a:r>
            <a:r>
              <a:rPr lang="en-US" sz="2000" dirty="0"/>
              <a:t> u Skopje</a:t>
            </a:r>
            <a:r>
              <a:rPr lang="cs-CZ" sz="2000" dirty="0"/>
              <a:t> je nejrušnější v </a:t>
            </a:r>
            <a:r>
              <a:rPr lang="cs-CZ" sz="2000" dirty="0" smtClean="0"/>
              <a:t>Makedonii</a:t>
            </a:r>
            <a:endParaRPr lang="mk-MK" sz="2000" dirty="0"/>
          </a:p>
          <a:p>
            <a:pPr marL="0" indent="0">
              <a:buNone/>
            </a:pPr>
            <a:endParaRPr lang="mk-MK" sz="2000" dirty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47667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Geografické informace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286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059832" y="274638"/>
            <a:ext cx="5626968" cy="1143000"/>
          </a:xfrm>
        </p:spPr>
        <p:txBody>
          <a:bodyPr>
            <a:noAutofit/>
          </a:bodyPr>
          <a:lstStyle/>
          <a:p>
            <a:r>
              <a:rPr lang="cs-CZ" sz="5400" dirty="0" smtClean="0"/>
              <a:t>Významní lidé</a:t>
            </a:r>
            <a:endParaRPr lang="mk-MK" sz="5400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600200"/>
            <a:ext cx="3898776" cy="31969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Alexandr Veliký</a:t>
            </a:r>
          </a:p>
          <a:p>
            <a:pPr marL="0" indent="0">
              <a:buNone/>
            </a:pPr>
            <a:r>
              <a:rPr lang="cs-CZ" sz="4000" dirty="0" smtClean="0"/>
              <a:t> -  král Makedonie</a:t>
            </a:r>
            <a:endParaRPr lang="mk-MK" sz="4000" dirty="0"/>
          </a:p>
        </p:txBody>
      </p:sp>
      <p:pic>
        <p:nvPicPr>
          <p:cNvPr id="4098" name="Picture 2" descr="Soubor:Aleksander-d-sto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8990" y="1412776"/>
            <a:ext cx="3890210" cy="5201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22155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Makedonská </a:t>
            </a:r>
            <a:r>
              <a:rPr lang="cs-CZ" dirty="0"/>
              <a:t>vlajka: http://cs.wikipedia.org/wiki/Soubor:Flag_of_Macedonia.svg</a:t>
            </a:r>
          </a:p>
          <a:p>
            <a:r>
              <a:rPr lang="cs-CZ" dirty="0" smtClean="0"/>
              <a:t>Makedonský </a:t>
            </a:r>
            <a:r>
              <a:rPr lang="cs-CZ" dirty="0"/>
              <a:t>znak: http://cs.wikipedia.org/wiki/Soubor:Coat_of_arms_of_the_Republic_of_Macedonia.svg</a:t>
            </a:r>
            <a:endParaRPr lang="cs-CZ" dirty="0" smtClean="0"/>
          </a:p>
          <a:p>
            <a:r>
              <a:rPr lang="cs-CZ" dirty="0" smtClean="0"/>
              <a:t>Geografická </a:t>
            </a:r>
            <a:r>
              <a:rPr lang="cs-CZ" dirty="0"/>
              <a:t>poloha: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cs.wikipedia.org/wiki/Soubor:Europe_location_MKD.png</a:t>
            </a:r>
            <a:endParaRPr lang="cs-CZ" dirty="0" smtClean="0"/>
          </a:p>
          <a:p>
            <a:r>
              <a:rPr lang="cs-CZ" dirty="0"/>
              <a:t>Skopje 1594: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cs.wikipedia.org/wiki/Soubor:Skopje1594.jpg</a:t>
            </a:r>
            <a:endParaRPr lang="cs-CZ" dirty="0" smtClean="0"/>
          </a:p>
          <a:p>
            <a:r>
              <a:rPr lang="cs-CZ" dirty="0" err="1" smtClean="0"/>
              <a:t>Gjorge</a:t>
            </a:r>
            <a:r>
              <a:rPr lang="cs-CZ" dirty="0"/>
              <a:t> Ivanov: </a:t>
            </a:r>
            <a:r>
              <a:rPr lang="cs-CZ" dirty="0">
                <a:hlinkClick r:id="rId4"/>
              </a:rPr>
              <a:t>http://commons.wikimedia.org/wiki/File:%D0%83%D0%BE%D1%80%D0%B3%D0%B5_%</a:t>
            </a:r>
            <a:r>
              <a:rPr lang="cs-CZ" dirty="0" smtClean="0">
                <a:hlinkClick r:id="rId4"/>
              </a:rPr>
              <a:t>D0%98%D0%B2%D0%B0%D0%BD%D0%BE%D0%B2.jpg</a:t>
            </a:r>
            <a:endParaRPr lang="cs-CZ" dirty="0" smtClean="0"/>
          </a:p>
          <a:p>
            <a:r>
              <a:rPr lang="cs-CZ" dirty="0"/>
              <a:t>Skopje: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cs.wikipedia.org/wiki/Soubor:Skopje_landmarks.jpg</a:t>
            </a:r>
            <a:endParaRPr lang="cs-CZ" dirty="0" smtClean="0"/>
          </a:p>
          <a:p>
            <a:r>
              <a:rPr lang="cs-CZ" dirty="0"/>
              <a:t>Alexandr Veliký: http://cs.wikipedia.org/wiki/Soubor:Aleksander-d-store.jpg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63349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00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1191</TotalTime>
  <Words>210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Arial</vt:lpstr>
      <vt:lpstr>Calibri</vt:lpstr>
      <vt:lpstr>Motiv systému Office</vt:lpstr>
      <vt:lpstr>Makedonie</vt:lpstr>
      <vt:lpstr>Makedonie</vt:lpstr>
      <vt:lpstr>Prezentace aplikace PowerPoint</vt:lpstr>
      <vt:lpstr>Hlavní město – Skopje</vt:lpstr>
      <vt:lpstr>Prezentace aplikace PowerPoint</vt:lpstr>
      <vt:lpstr>Prezentace aplikace PowerPoint</vt:lpstr>
      <vt:lpstr>Významní lidé</vt:lpstr>
      <vt:lpstr>Citace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Kraje a okresní města</dc:title>
  <dc:creator>006</dc:creator>
  <cp:lastModifiedBy>Aleš Polívka</cp:lastModifiedBy>
  <cp:revision>103</cp:revision>
  <dcterms:created xsi:type="dcterms:W3CDTF">2012-02-05T08:10:16Z</dcterms:created>
  <dcterms:modified xsi:type="dcterms:W3CDTF">2013-08-10T23:15:05Z</dcterms:modified>
</cp:coreProperties>
</file>