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375" r:id="rId3"/>
    <p:sldId id="376" r:id="rId4"/>
    <p:sldId id="377" r:id="rId5"/>
    <p:sldId id="386" r:id="rId6"/>
    <p:sldId id="379" r:id="rId7"/>
    <p:sldId id="380" r:id="rId8"/>
    <p:sldId id="381" r:id="rId9"/>
    <p:sldId id="382" r:id="rId10"/>
    <p:sldId id="383" r:id="rId11"/>
    <p:sldId id="384" r:id="rId12"/>
    <p:sldId id="385" r:id="rId13"/>
    <p:sldId id="3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24" autoAdjust="0"/>
    <p:restoredTop sz="94660"/>
  </p:normalViewPr>
  <p:slideViewPr>
    <p:cSldViewPr>
      <p:cViewPr varScale="1">
        <p:scale>
          <a:sx n="72" d="100"/>
          <a:sy n="72" d="100"/>
        </p:scale>
        <p:origin x="114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Rouble.jpg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scow_collage_new_(2011).jpg" TargetMode="External"/><Relationship Id="rId13" Type="http://schemas.openxmlformats.org/officeDocument/2006/relationships/hyperlink" Target="http://cs.wikipedia.org/wiki/Soubor:Vladimir_Putin_with_Aleksandr_Solzhenitsyn-1.jpg" TargetMode="External"/><Relationship Id="rId3" Type="http://schemas.openxmlformats.org/officeDocument/2006/relationships/hyperlink" Target="http://cs.wikipedia.org/wiki/Soubor:Coat_of_Arms_of_the_Russian_Federation.svg" TargetMode="External"/><Relationship Id="rId7" Type="http://schemas.openxmlformats.org/officeDocument/2006/relationships/hyperlink" Target="http://cs.wikipedia.org/wiki/Soubor:%D0%AF%D0%BA%D1%83%D1%82%D1%8B.jpg" TargetMode="External"/><Relationship Id="rId12" Type="http://schemas.openxmlformats.org/officeDocument/2006/relationships/hyperlink" Target="http://cs.wikipedia.org/wiki/Soubor:Convert_ru_kosmos077.jpg" TargetMode="External"/><Relationship Id="rId2" Type="http://schemas.openxmlformats.org/officeDocument/2006/relationships/hyperlink" Target="http://cs.wikipedia.org/wiki/Soubor:Flag_of_Russi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pa_Ruska.PNG" TargetMode="External"/><Relationship Id="rId11" Type="http://schemas.openxmlformats.org/officeDocument/2006/relationships/hyperlink" Target="http://cs.wikipedia.org/wiki/Soubor:AleksandrPushkin.jpg" TargetMode="External"/><Relationship Id="rId5" Type="http://schemas.openxmlformats.org/officeDocument/2006/relationships/hyperlink" Target="http://cs.wikipedia.org/wiki/Soubor:Victory_Day_Parade_2008-18.jpg" TargetMode="External"/><Relationship Id="rId15" Type="http://schemas.openxmlformats.org/officeDocument/2006/relationships/hyperlink" Target="http://cs.wikipedia.org/wiki/Soubor:Soyuz_TMA-5_launch.jpg" TargetMode="External"/><Relationship Id="rId10" Type="http://schemas.openxmlformats.org/officeDocument/2006/relationships/hyperlink" Target="http://cs.wikipedia.org/wiki/Soubor:Vladivostok.jpg" TargetMode="External"/><Relationship Id="rId4" Type="http://schemas.openxmlformats.org/officeDocument/2006/relationships/hyperlink" Target="http://cs.wikipedia.org/wiki/Soubor:Rouble.jpg" TargetMode="External"/><Relationship Id="rId9" Type="http://schemas.openxmlformats.org/officeDocument/2006/relationships/hyperlink" Target="http://cs.wikipedia.org/wiki/Soubor:Bundesarchiv_Bild_183-P0613-308,_Russland,_Kesselschlacht_Stalingrad.jpg" TargetMode="External"/><Relationship Id="rId14" Type="http://schemas.openxmlformats.org/officeDocument/2006/relationships/hyperlink" Target="http://cs.wikipedia.org/wiki/Soubor:Rusk%C3%A9_kolo_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Rusko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238466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VY_32_INOVACE_16_Z8_Rusko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Rusko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77381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620688"/>
            <a:ext cx="7559848" cy="122413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Rusko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045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5301208"/>
            <a:ext cx="92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9492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určen k prezentaci a motivaci nebo k samostudiu při sdílení ve školní síti</a:t>
            </a:r>
            <a:endParaRPr lang="cs-CZ" dirty="0"/>
          </a:p>
        </p:txBody>
      </p:sp>
      <p:pic>
        <p:nvPicPr>
          <p:cNvPr id="1026" name="Picture 2" descr="Soubor:Coat of Arms of the Russian Federatio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179" y="2012681"/>
            <a:ext cx="2394866" cy="283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Flag of Russia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29293"/>
            <a:ext cx="3912369" cy="260661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87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292080" y="332656"/>
            <a:ext cx="3600400" cy="585986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Základní informace</a:t>
            </a:r>
            <a:endParaRPr lang="cs-CZ" sz="32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 bwMode="auto">
          <a:xfrm>
            <a:off x="395536" y="1412777"/>
            <a:ext cx="5544615" cy="2736304"/>
          </a:xfrm>
          <a:noFill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2800" dirty="0" smtClean="0"/>
              <a:t>Hlavní město: Moskva</a:t>
            </a:r>
          </a:p>
          <a:p>
            <a:r>
              <a:rPr lang="cs-CZ" sz="2800" dirty="0" smtClean="0"/>
              <a:t>Počet obyvatel:143 200 000</a:t>
            </a:r>
          </a:p>
          <a:p>
            <a:r>
              <a:rPr lang="cs-CZ" sz="2800" dirty="0" smtClean="0"/>
              <a:t>Rozloha:17 075 400 km² </a:t>
            </a:r>
          </a:p>
          <a:p>
            <a:r>
              <a:rPr lang="cs-CZ" sz="2800" dirty="0" smtClean="0"/>
              <a:t>Jazyk: ruština</a:t>
            </a:r>
          </a:p>
          <a:p>
            <a:r>
              <a:rPr lang="cs-CZ" sz="2800" dirty="0" smtClean="0"/>
              <a:t>Měna:rubl</a:t>
            </a:r>
          </a:p>
          <a:p>
            <a:endParaRPr lang="cs-CZ" sz="1800" dirty="0" smtClean="0"/>
          </a:p>
          <a:p>
            <a:endParaRPr lang="cs-CZ" sz="1800" dirty="0"/>
          </a:p>
        </p:txBody>
      </p:sp>
      <p:pic>
        <p:nvPicPr>
          <p:cNvPr id="10244" name="Picture 4" descr="http://upload.wikimedia.org/wikipedia/commons/thumb/1/1a/Rouble.jpg/220px-Roub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611733"/>
            <a:ext cx="2592288" cy="1343277"/>
          </a:xfrm>
          <a:prstGeom prst="rect">
            <a:avLst/>
          </a:prstGeom>
          <a:noFill/>
        </p:spPr>
      </p:pic>
      <p:pic>
        <p:nvPicPr>
          <p:cNvPr id="2052" name="Picture 4" descr="Soubor:Victory Day Parade 2008-1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12776"/>
            <a:ext cx="2389262" cy="3576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5517232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Prezident se svým předchůdcem – Vladimir </a:t>
            </a:r>
            <a:r>
              <a:rPr lang="cs-CZ" dirty="0" err="1"/>
              <a:t>Vladimirovič</a:t>
            </a:r>
            <a:r>
              <a:rPr lang="cs-CZ" dirty="0"/>
              <a:t> Putin a </a:t>
            </a:r>
          </a:p>
          <a:p>
            <a:r>
              <a:rPr lang="cs-CZ" dirty="0" err="1" smtClean="0"/>
              <a:t>Dmitrij</a:t>
            </a:r>
            <a:r>
              <a:rPr lang="cs-CZ" dirty="0" smtClean="0"/>
              <a:t> </a:t>
            </a:r>
            <a:r>
              <a:rPr lang="cs-CZ" dirty="0" err="1" smtClean="0"/>
              <a:t>Medveděv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662640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0"/>
            <a:ext cx="3816424" cy="116205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Sousední země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3" y="1124745"/>
            <a:ext cx="8261945" cy="1080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Norsko, Finsko, Estonsko, Lotyšsko, Bělorusko, Ukrajina, Gruzie, Ázerbájdžán, Kazachstán, Čína, Mongolsko</a:t>
            </a:r>
            <a:endParaRPr lang="cs-CZ" sz="2800" dirty="0"/>
          </a:p>
        </p:txBody>
      </p:sp>
      <p:pic>
        <p:nvPicPr>
          <p:cNvPr id="3074" name="Picture 2" descr="Soubor:Mapa Rus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7416824" cy="425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29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&amp;YAcy;&amp;kcy;&amp;ucy;&amp;tcy;&amp;ycy;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925" y="2581242"/>
            <a:ext cx="5353075" cy="427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07504" y="1052736"/>
            <a:ext cx="4608512" cy="3600400"/>
          </a:xfr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Hustota zalidnění: 8,6 obyv./km</a:t>
            </a:r>
            <a:r>
              <a:rPr lang="cs-CZ" sz="2400" baseline="30000" dirty="0" smtClean="0">
                <a:solidFill>
                  <a:schemeClr val="tx1"/>
                </a:solidFill>
              </a:rPr>
              <a:t>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Náboženství: pravoslavní, muslimové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Gramotnost: 98 %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Rusové 82 %, Tataři 4 %, Ukrajinci 3 %, Čuvači 1,2 %</a:t>
            </a: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332656"/>
            <a:ext cx="3888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Obyvatelstvo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602128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Jakuté</a:t>
            </a:r>
            <a:r>
              <a:rPr lang="cs-CZ" dirty="0" smtClean="0"/>
              <a:t>, původní obyvatelé Sibiře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140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122912" cy="116205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Moskva – hlavní město Ruska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356992"/>
            <a:ext cx="5626968" cy="2769171"/>
          </a:xfrm>
        </p:spPr>
        <p:txBody>
          <a:bodyPr/>
          <a:lstStyle/>
          <a:p>
            <a:r>
              <a:rPr lang="cs-CZ" sz="2400" dirty="0" smtClean="0"/>
              <a:t>Počet obyvatel: 11 551 930 obyvatel</a:t>
            </a:r>
          </a:p>
          <a:p>
            <a:r>
              <a:rPr lang="cs-CZ" sz="2400" dirty="0" smtClean="0"/>
              <a:t>Rozloha: 2 510 km²</a:t>
            </a:r>
          </a:p>
          <a:p>
            <a:r>
              <a:rPr lang="cs-CZ" sz="2400" dirty="0" smtClean="0"/>
              <a:t>Rozdělená do 12 okresů</a:t>
            </a:r>
          </a:p>
          <a:p>
            <a:r>
              <a:rPr lang="cs-CZ" sz="2400" dirty="0" smtClean="0"/>
              <a:t>Největší město v Evropě</a:t>
            </a:r>
          </a:p>
          <a:p>
            <a:r>
              <a:rPr lang="cs-CZ" sz="2400" dirty="0" smtClean="0"/>
              <a:t>První zmínka: z roku  1147</a:t>
            </a:r>
          </a:p>
          <a:p>
            <a:r>
              <a:rPr lang="cs-CZ" sz="2400" dirty="0" smtClean="0"/>
              <a:t>Rudé náměstí – chrám Vasila Blaženého </a:t>
            </a:r>
            <a:endParaRPr lang="cs-CZ" dirty="0"/>
          </a:p>
        </p:txBody>
      </p:sp>
      <p:pic>
        <p:nvPicPr>
          <p:cNvPr id="5122" name="Picture 2" descr="Soubor:Moscow collage new (2011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76672"/>
            <a:ext cx="25336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28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99571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Historie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71600" y="1484784"/>
            <a:ext cx="6779096" cy="4691063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862 Počátky Ruska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1325 Moskva se stala sídlem hlavy pravoslavné ruské církve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1380 bitva na Kulikově poli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1480- nezávislost na Tatarech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1613-1917 dynastie Romanovců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17. století-získalo Rusko většinu Sibiře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1721-Petr veliký – Ruské impérium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1762 – Kateřina II  Veliká – počátek rozvoje věd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1809 – připojení Finska </a:t>
            </a:r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67726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1412777"/>
            <a:ext cx="8892480" cy="3168352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1861-zrušeno nevolnictví a stavba železnic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1904-1905- Rusko –Japonská válka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1918- Ruská sovětská federativní socialistická republika (RSFRS)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22. Června 1941 – Rusko napadeno Německem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1941 boje u Stalingradu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25. prosince 1991 rozpad Sovětského svazu a vznik Ruské federace</a:t>
            </a:r>
          </a:p>
          <a:p>
            <a:endParaRPr lang="cs-CZ" sz="20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99571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Historie II</a:t>
            </a:r>
            <a:endParaRPr lang="cs-CZ" sz="4400" dirty="0"/>
          </a:p>
        </p:txBody>
      </p:sp>
      <p:pic>
        <p:nvPicPr>
          <p:cNvPr id="6146" name="Picture 2" descr="Soubor:Bundesarchiv Bild 183-P0613-308, Russland, Kesselschlacht Stalingra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127114"/>
            <a:ext cx="3635896" cy="270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984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Povrch </a:t>
            </a:r>
            <a:endParaRPr lang="cs-CZ" sz="4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7859216" cy="4691063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Klima: mírný pás, arktický pás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8 % orná půda, 4 % pastviny, 46 % lesy, 42 % ostatní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Většinou je Rusko rovinaté až na pohoří Ural a na východ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Nejvyšší bod: Elbrus 5642 m. n. m.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Horské pásmo Sajan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Vodstvo: Nejdelší řeka - Ob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Další řeky:Dněpr, Don, Irtyšem,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Jezera:Bajkal, Ladožské, Oněžské, Čudské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Moře a oceány: Severní ledový, Tichý a Atlantský oceán. Kaspické moře, Černé moře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Úmoří: Amur, Jana, Lena , Pečora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8310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3008313" cy="65799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Hospodářství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764704"/>
            <a:ext cx="8640960" cy="3168352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Zemědělství </a:t>
            </a:r>
          </a:p>
          <a:p>
            <a:r>
              <a:rPr lang="cs-CZ" sz="2400" dirty="0" smtClean="0"/>
              <a:t>Sklizeň: obilí, rýže, proso, brambory, cukrová řepa, hrách, sója, slunečnice, zelenina, ovoce, len, konopí</a:t>
            </a:r>
          </a:p>
          <a:p>
            <a:r>
              <a:rPr lang="cs-CZ" sz="2400" dirty="0" smtClean="0"/>
              <a:t>Chov: skot, ovce, kozy, prasata, drůbež, koně</a:t>
            </a:r>
          </a:p>
          <a:p>
            <a:r>
              <a:rPr lang="cs-CZ" sz="1000" dirty="0" smtClean="0"/>
              <a:t> </a:t>
            </a:r>
          </a:p>
          <a:p>
            <a:r>
              <a:rPr lang="cs-CZ" sz="2400" dirty="0" smtClean="0"/>
              <a:t>Průmysl:</a:t>
            </a:r>
          </a:p>
          <a:p>
            <a:r>
              <a:rPr lang="cs-CZ" sz="2400" dirty="0" smtClean="0"/>
              <a:t>Elektrárny: tepelné 66,31 %, jaderné 13,9 %, vodní 19,79 %</a:t>
            </a:r>
          </a:p>
          <a:p>
            <a:r>
              <a:rPr lang="cs-CZ" sz="2400" dirty="0" smtClean="0"/>
              <a:t>Hlavní těžba:ropa, zemní plyn, hnědé uhlí a nikl</a:t>
            </a:r>
          </a:p>
          <a:p>
            <a:r>
              <a:rPr lang="cs-CZ" sz="800" dirty="0" smtClean="0"/>
              <a:t> </a:t>
            </a:r>
          </a:p>
          <a:p>
            <a:r>
              <a:rPr lang="cs-CZ" sz="2400" dirty="0" smtClean="0"/>
              <a:t>Doprava: </a:t>
            </a:r>
            <a:r>
              <a:rPr lang="pl-PL" sz="2400" b="1" dirty="0" smtClean="0"/>
              <a:t> </a:t>
            </a:r>
            <a:r>
              <a:rPr lang="pl-PL" sz="2400" dirty="0" smtClean="0"/>
              <a:t>149 000 km železnice, 952 000 km silnice, říční a námořní plavba</a:t>
            </a:r>
            <a:endParaRPr lang="cs-CZ" sz="2400" dirty="0" smtClean="0"/>
          </a:p>
        </p:txBody>
      </p:sp>
      <p:pic>
        <p:nvPicPr>
          <p:cNvPr id="7170" name="Picture 2" descr="Soubor:Vladivosto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89040"/>
            <a:ext cx="762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7940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3008313" cy="454372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Slavné osobnosti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764704"/>
            <a:ext cx="3384376" cy="597666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Alexandr Puškin – básník 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Jurij Gagarin – první kosmonaut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Maja Plisecká- baletka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r>
              <a:rPr lang="cs-CZ" sz="1800" dirty="0" smtClean="0"/>
              <a:t>Alexandr </a:t>
            </a:r>
            <a:r>
              <a:rPr lang="cs-CZ" sz="1800" dirty="0" err="1" smtClean="0"/>
              <a:t>Solženicin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8194" name="Picture 2" descr="Soubor:AleksandrPushk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0648"/>
            <a:ext cx="250188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upload.wikimedia.org/wikipedia/commons/thumb/5/54/Convert_ru_kosmos077.jpg/220px-Convert_ru_kosmos07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052736"/>
            <a:ext cx="2095500" cy="301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oubor:Scedrin-Plisecka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414604"/>
            <a:ext cx="2686869" cy="226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Soubor:Vladimir Putin with Aleksandr Solzhenitsyn-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567" y="4545124"/>
            <a:ext cx="312609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763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332656"/>
            <a:ext cx="8064896" cy="604867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                                                    Matrjošky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-Baletky</a:t>
            </a:r>
          </a:p>
          <a:p>
            <a:endParaRPr lang="cs-CZ" sz="2000" dirty="0" smtClean="0"/>
          </a:p>
          <a:p>
            <a:r>
              <a:rPr lang="cs-CZ" sz="2000" dirty="0" smtClean="0"/>
              <a:t>Ruské kolo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                                                                     Kosmonautika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</p:txBody>
      </p:sp>
      <p:pic>
        <p:nvPicPr>
          <p:cNvPr id="10242" name="Picture 2" descr="Soubor:Winter-themed matryoshka se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1724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oubor:Ruské kolo 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34" y="2383036"/>
            <a:ext cx="3815814" cy="255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Soubor:Soyuz TMA-5 launc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336" y="3085042"/>
            <a:ext cx="2420865" cy="376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83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Ruská </a:t>
            </a:r>
            <a:r>
              <a:rPr lang="cs-CZ" dirty="0"/>
              <a:t>vlajka: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cs.wikipedia.org/wiki/Soubor:Flag_of_Russia.svg</a:t>
            </a:r>
            <a:endParaRPr lang="cs-CZ" dirty="0" smtClean="0"/>
          </a:p>
          <a:p>
            <a:r>
              <a:rPr lang="cs-CZ" dirty="0" smtClean="0"/>
              <a:t>Ruský </a:t>
            </a:r>
            <a:r>
              <a:rPr lang="cs-CZ" dirty="0"/>
              <a:t>znak: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cs.wikipedia.org/wiki/Soubor:Coat_of_Arms_of_the_Russian_Federation.svg</a:t>
            </a:r>
            <a:endParaRPr lang="cs-CZ" dirty="0" smtClean="0"/>
          </a:p>
          <a:p>
            <a:r>
              <a:rPr lang="cs-CZ" dirty="0"/>
              <a:t>Rubl: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cs.wikipedia.org/wiki/Soubor:Rouble.jpg</a:t>
            </a:r>
            <a:endParaRPr lang="cs-CZ" dirty="0" smtClean="0"/>
          </a:p>
          <a:p>
            <a:r>
              <a:rPr lang="cs-CZ" dirty="0" smtClean="0"/>
              <a:t>Putin + </a:t>
            </a:r>
            <a:r>
              <a:rPr lang="cs-CZ" dirty="0" err="1" smtClean="0"/>
              <a:t>Medveděv</a:t>
            </a:r>
            <a:r>
              <a:rPr lang="cs-CZ" dirty="0"/>
              <a:t>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cs.wikipedia.org/wiki/Soubor:Victory_Day_Parade_2008-18.jpg</a:t>
            </a:r>
            <a:endParaRPr lang="cs-CZ" dirty="0" smtClean="0"/>
          </a:p>
          <a:p>
            <a:r>
              <a:rPr lang="cs-CZ" dirty="0"/>
              <a:t>Orientační mapka Ruska: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cs.wikipedia.org/wiki/Soubor:Mapa_Ruska.PNG</a:t>
            </a:r>
            <a:endParaRPr lang="cs-CZ" dirty="0" smtClean="0"/>
          </a:p>
          <a:p>
            <a:r>
              <a:rPr lang="cs-CZ" dirty="0" err="1"/>
              <a:t>Jakuté</a:t>
            </a:r>
            <a:r>
              <a:rPr lang="cs-CZ" dirty="0"/>
              <a:t>, původní obyvatelé Sibiře: </a:t>
            </a:r>
            <a:r>
              <a:rPr lang="cs-CZ" dirty="0">
                <a:hlinkClick r:id="rId7"/>
              </a:rPr>
              <a:t>http://cs.wikipedia.org/wiki/Soubor:%</a:t>
            </a:r>
            <a:r>
              <a:rPr lang="cs-CZ" dirty="0" smtClean="0">
                <a:hlinkClick r:id="rId7"/>
              </a:rPr>
              <a:t>D0%AF%D0%BA%D1%83%D1%82%D1%8B.jpg</a:t>
            </a:r>
            <a:endParaRPr lang="cs-CZ" dirty="0" smtClean="0"/>
          </a:p>
          <a:p>
            <a:r>
              <a:rPr lang="cs-CZ" dirty="0" err="1" smtClean="0"/>
              <a:t>Collage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/>
              <a:t> Moskva: </a:t>
            </a:r>
            <a:r>
              <a:rPr lang="cs-CZ" dirty="0">
                <a:hlinkClick r:id="rId8"/>
              </a:rPr>
              <a:t>http://cs.wikipedia.org/wiki/Soubor:Moscow_collage_new_%</a:t>
            </a:r>
            <a:r>
              <a:rPr lang="cs-CZ" dirty="0" smtClean="0">
                <a:hlinkClick r:id="rId8"/>
              </a:rPr>
              <a:t>282011%29.jpg</a:t>
            </a:r>
            <a:endParaRPr lang="cs-CZ" dirty="0" smtClean="0"/>
          </a:p>
          <a:p>
            <a:r>
              <a:rPr lang="cs-CZ" dirty="0" smtClean="0"/>
              <a:t>Boje </a:t>
            </a:r>
            <a:r>
              <a:rPr lang="cs-CZ" dirty="0"/>
              <a:t>u Stalingradu: </a:t>
            </a:r>
            <a:r>
              <a:rPr lang="cs-CZ" dirty="0">
                <a:hlinkClick r:id="rId9"/>
              </a:rPr>
              <a:t>http://cs.wikipedia.org/wiki/Soubor:Bundesarchiv_Bild_183-P0613-308,_Russland,_</a:t>
            </a:r>
            <a:r>
              <a:rPr lang="cs-CZ" dirty="0" smtClean="0">
                <a:hlinkClick r:id="rId9"/>
              </a:rPr>
              <a:t>Kesselschlacht_Stalingrad.jpg</a:t>
            </a:r>
            <a:endParaRPr lang="cs-CZ" dirty="0" smtClean="0"/>
          </a:p>
          <a:p>
            <a:r>
              <a:rPr lang="cs-CZ" dirty="0"/>
              <a:t>Vladivostok: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cs.wikipedia.org/wiki/Soubor:Vladivostok.jpg</a:t>
            </a:r>
            <a:endParaRPr lang="cs-CZ" dirty="0" smtClean="0"/>
          </a:p>
          <a:p>
            <a:r>
              <a:rPr lang="cs-CZ" dirty="0"/>
              <a:t>Puškin: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cs.wikipedia.org/wiki/Soubor:AleksandrPushkin.jpg</a:t>
            </a:r>
            <a:endParaRPr lang="cs-CZ" dirty="0" smtClean="0"/>
          </a:p>
          <a:p>
            <a:r>
              <a:rPr lang="cs-CZ" dirty="0"/>
              <a:t>Gagarin: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cs.wikipedia.org/wiki/Soubor:Convert_ru_kosmos077.jpg</a:t>
            </a:r>
            <a:endParaRPr lang="cs-CZ" dirty="0" smtClean="0"/>
          </a:p>
          <a:p>
            <a:r>
              <a:rPr lang="cs-CZ" dirty="0" smtClean="0"/>
              <a:t>Maja </a:t>
            </a:r>
            <a:r>
              <a:rPr lang="cs-CZ" dirty="0" err="1" smtClean="0"/>
              <a:t>Pliseckaja</a:t>
            </a:r>
            <a:r>
              <a:rPr lang="cs-CZ" dirty="0"/>
              <a:t>: http://cs.wikipedia.org/wiki/Soubor:Scedrin-Plisecka1.JPG</a:t>
            </a:r>
            <a:endParaRPr lang="cs-CZ" dirty="0" smtClean="0"/>
          </a:p>
          <a:p>
            <a:r>
              <a:rPr lang="cs-CZ" dirty="0" smtClean="0"/>
              <a:t>Alexandr </a:t>
            </a:r>
            <a:r>
              <a:rPr lang="cs-CZ" dirty="0" err="1" smtClean="0"/>
              <a:t>Solženicin</a:t>
            </a:r>
            <a:r>
              <a:rPr lang="cs-CZ" dirty="0"/>
              <a:t>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cs.wikipedia.org/wiki/Soubor:Vladimir_Putin_with_Aleksandr_Solzhenitsyn-1.jpg</a:t>
            </a:r>
            <a:endParaRPr lang="cs-CZ" dirty="0" smtClean="0"/>
          </a:p>
          <a:p>
            <a:r>
              <a:rPr lang="cs-CZ" dirty="0"/>
              <a:t>Ruské kolo: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cs.wikipedia.org/wiki/Soubor:Rusk%C3%A9_kolo_02.JPG</a:t>
            </a:r>
            <a:endParaRPr lang="cs-CZ" dirty="0" smtClean="0"/>
          </a:p>
          <a:p>
            <a:r>
              <a:rPr lang="cs-CZ" dirty="0" err="1" smtClean="0"/>
              <a:t>Bajkonur</a:t>
            </a:r>
            <a:r>
              <a:rPr lang="cs-CZ"/>
              <a:t>: </a:t>
            </a:r>
            <a:r>
              <a:rPr lang="cs-CZ">
                <a:hlinkClick r:id="rId15"/>
              </a:rPr>
              <a:t>http://</a:t>
            </a:r>
            <a:r>
              <a:rPr lang="cs-CZ" smtClean="0">
                <a:hlinkClick r:id="rId15"/>
              </a:rPr>
              <a:t>cs.wikipedia.org/wiki/Soubor:Soyuz_TMA-5_launch.jpg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1305</TotalTime>
  <Words>583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Calibri</vt:lpstr>
      <vt:lpstr>Motiv systému Office</vt:lpstr>
      <vt:lpstr>Rusko</vt:lpstr>
      <vt:lpstr>Rusko</vt:lpstr>
      <vt:lpstr>Základní informace</vt:lpstr>
      <vt:lpstr>Sousední země</vt:lpstr>
      <vt:lpstr>Prezentace aplikace PowerPoint</vt:lpstr>
      <vt:lpstr>Moskva – hlavní město Ruska</vt:lpstr>
      <vt:lpstr>Historie</vt:lpstr>
      <vt:lpstr>Historie II</vt:lpstr>
      <vt:lpstr>Povrch </vt:lpstr>
      <vt:lpstr>Hospodářství</vt:lpstr>
      <vt:lpstr>Slavné osobnosti</vt:lpstr>
      <vt:lpstr>Prezentace aplikace PowerPoint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117</cp:revision>
  <dcterms:created xsi:type="dcterms:W3CDTF">2012-02-05T08:10:16Z</dcterms:created>
  <dcterms:modified xsi:type="dcterms:W3CDTF">2013-08-10T23:14:49Z</dcterms:modified>
</cp:coreProperties>
</file>