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5" r:id="rId4"/>
    <p:sldId id="267" r:id="rId5"/>
    <p:sldId id="266" r:id="rId6"/>
    <p:sldId id="268" r:id="rId7"/>
    <p:sldId id="269" r:id="rId8"/>
    <p:sldId id="270" r:id="rId9"/>
    <p:sldId id="271" r:id="rId10"/>
    <p:sldId id="27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A3327-84AC-419C-ABBD-00B89D2C1B1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NÁZEV ŠKOLY: ZŠ KOLÍN V., MNICHOVICKÁ 62</a:t>
            </a:r>
            <a:br>
              <a:rPr lang="cs-CZ" sz="2000" dirty="0" smtClean="0"/>
            </a:br>
            <a:r>
              <a:rPr lang="cs-CZ" sz="2000" dirty="0" smtClean="0"/>
              <a:t>AUTOR: Dana Tvrzníková</a:t>
            </a:r>
            <a:br>
              <a:rPr lang="cs-CZ" sz="2000" dirty="0" smtClean="0"/>
            </a:br>
            <a:r>
              <a:rPr lang="cs-CZ" sz="2000" dirty="0" smtClean="0"/>
              <a:t>NÁZEV: VY_32_INOVACE_07_PŘ6_ŽAHAVCI</a:t>
            </a:r>
            <a:br>
              <a:rPr lang="cs-CZ" sz="2000" dirty="0" smtClean="0"/>
            </a:br>
            <a:r>
              <a:rPr lang="cs-CZ" sz="2000" dirty="0" smtClean="0"/>
              <a:t>TÉMA</a:t>
            </a:r>
            <a:r>
              <a:rPr lang="cs-CZ" sz="2000" smtClean="0"/>
              <a:t>: Žahavci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81127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ŽAHAVCI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PRŮKOPNÍCI ŽIVOTA</a:t>
            </a:r>
            <a:endParaRPr lang="cs-CZ" dirty="0"/>
          </a:p>
        </p:txBody>
      </p:sp>
      <p:pic>
        <p:nvPicPr>
          <p:cNvPr id="1026" name="Picture 2" descr="C:\Users\Tvrznik\AppData\Local\Microsoft\Windows\Temporary Internet Files\Content.IE5\IVZ3ZKVN\MP9003998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20888"/>
            <a:ext cx="5859464" cy="39047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CHARAKTERISTIKA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176463"/>
          </a:xfrm>
        </p:spPr>
        <p:txBody>
          <a:bodyPr/>
          <a:lstStyle/>
          <a:p>
            <a:r>
              <a:rPr lang="cs-CZ" dirty="0" smtClean="0"/>
              <a:t>M______________ živočichové</a:t>
            </a:r>
          </a:p>
          <a:p>
            <a:r>
              <a:rPr lang="cs-CZ" dirty="0" smtClean="0"/>
              <a:t>_____  vrstvy buněk</a:t>
            </a:r>
          </a:p>
          <a:p>
            <a:r>
              <a:rPr lang="cs-CZ" dirty="0" smtClean="0"/>
              <a:t>V____________ prostředí</a:t>
            </a:r>
          </a:p>
          <a:p>
            <a:r>
              <a:rPr lang="cs-CZ" dirty="0" smtClean="0"/>
              <a:t>Ž____________ buňky</a:t>
            </a:r>
          </a:p>
          <a:p>
            <a:r>
              <a:rPr lang="cs-CZ" dirty="0" smtClean="0"/>
              <a:t>L_________ - trávicí dutina</a:t>
            </a:r>
          </a:p>
          <a:p>
            <a:r>
              <a:rPr lang="cs-CZ" dirty="0" smtClean="0"/>
              <a:t>P______________ souměrnost</a:t>
            </a:r>
            <a:endParaRPr lang="cs-CZ" dirty="0"/>
          </a:p>
        </p:txBody>
      </p:sp>
      <p:pic>
        <p:nvPicPr>
          <p:cNvPr id="2050" name="Picture 2" descr="C:\Users\Tvrznik\AppData\Local\Microsoft\Windows\Temporary Internet Files\Content.IE5\QBE74T3Q\MP9002625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492896"/>
            <a:ext cx="2444496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SLADKOVODNÍ ŽAHAVCI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5" y="1412776"/>
            <a:ext cx="6884954" cy="4819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NEZMAR HNĚDÝ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392488"/>
          </a:xfrm>
        </p:spPr>
        <p:txBody>
          <a:bodyPr>
            <a:normAutofit/>
          </a:bodyPr>
          <a:lstStyle/>
          <a:p>
            <a:r>
              <a:rPr lang="cs-CZ" dirty="0" smtClean="0"/>
              <a:t>Při sedle </a:t>
            </a:r>
            <a:r>
              <a:rPr lang="cs-CZ" dirty="0" smtClean="0"/>
              <a:t>– nožní t______</a:t>
            </a:r>
          </a:p>
          <a:p>
            <a:r>
              <a:rPr lang="cs-CZ" dirty="0" smtClean="0"/>
              <a:t>R_____________ schopnost</a:t>
            </a:r>
          </a:p>
          <a:p>
            <a:r>
              <a:rPr lang="cs-CZ" dirty="0" smtClean="0"/>
              <a:t>H____________ - pohlavní rozmnožování</a:t>
            </a:r>
          </a:p>
          <a:p>
            <a:r>
              <a:rPr lang="cs-CZ" dirty="0" smtClean="0"/>
              <a:t>P____________ - nepohlavní rozmnožování</a:t>
            </a:r>
          </a:p>
          <a:p>
            <a:r>
              <a:rPr lang="cs-CZ" dirty="0" smtClean="0"/>
              <a:t>R______________nervová soustava</a:t>
            </a:r>
          </a:p>
          <a:p>
            <a:r>
              <a:rPr lang="cs-CZ" dirty="0" smtClean="0"/>
              <a:t>D____________ celým povrchem těla</a:t>
            </a:r>
          </a:p>
          <a:p>
            <a:r>
              <a:rPr lang="cs-CZ" dirty="0" smtClean="0"/>
              <a:t>Chytání potravy – r_____________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MOŘŠTÍ ŽAHAVCI</a:t>
            </a:r>
            <a:endParaRPr lang="cs-CZ" dirty="0"/>
          </a:p>
        </p:txBody>
      </p:sp>
      <p:pic>
        <p:nvPicPr>
          <p:cNvPr id="4098" name="Picture 2" descr="C:\Users\Tvrznik\AppData\Local\Microsoft\Windows\Temporary Internet Files\Content.IE5\ON9V3UO1\MP90041405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556792"/>
            <a:ext cx="561163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KORÁLY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sedle </a:t>
            </a:r>
            <a:r>
              <a:rPr lang="cs-CZ" dirty="0" smtClean="0"/>
              <a:t>na m_________ d______</a:t>
            </a:r>
          </a:p>
          <a:p>
            <a:r>
              <a:rPr lang="cs-CZ" dirty="0" smtClean="0"/>
              <a:t>Vápenaté k___________</a:t>
            </a:r>
          </a:p>
          <a:p>
            <a:r>
              <a:rPr lang="cs-CZ" dirty="0" smtClean="0"/>
              <a:t>Tvorba ú_________ a o____________</a:t>
            </a:r>
          </a:p>
          <a:p>
            <a:r>
              <a:rPr lang="cs-CZ" dirty="0" smtClean="0"/>
              <a:t>Výroba š____________</a:t>
            </a:r>
            <a:endParaRPr lang="cs-CZ" dirty="0"/>
          </a:p>
        </p:txBody>
      </p:sp>
      <p:pic>
        <p:nvPicPr>
          <p:cNvPr id="5122" name="Picture 2" descr="C:\Users\Tvrznik\AppData\Local\Microsoft\Windows\Temporary Internet Files\Content.IE5\QBE74T3Q\MP9002554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149080"/>
            <a:ext cx="3657600" cy="24323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MEDÚZY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Volně se v__________ve vodě</a:t>
            </a:r>
          </a:p>
          <a:p>
            <a:r>
              <a:rPr lang="cs-CZ" dirty="0" smtClean="0"/>
              <a:t>Tělo tvořené z většiny v_________</a:t>
            </a:r>
            <a:endParaRPr lang="cs-CZ" dirty="0"/>
          </a:p>
        </p:txBody>
      </p:sp>
      <p:pic>
        <p:nvPicPr>
          <p:cNvPr id="6146" name="Picture 2" descr="C:\Users\Tvrznik\AppData\Local\Microsoft\Windows\Temporary Internet Files\Content.IE5\C933PBRB\MP9004017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1356" y="2996952"/>
            <a:ext cx="5103084" cy="34007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SASANKY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Barevná těla</a:t>
            </a:r>
          </a:p>
          <a:p>
            <a:r>
              <a:rPr lang="cs-CZ" dirty="0" smtClean="0"/>
              <a:t>Kolem ú_______ mnoho r_________</a:t>
            </a:r>
            <a:endParaRPr lang="cs-CZ" dirty="0"/>
          </a:p>
        </p:txBody>
      </p:sp>
      <p:pic>
        <p:nvPicPr>
          <p:cNvPr id="7170" name="Picture 2" descr="C:\Users\Tvrznik\AppData\Local\Microsoft\Windows\Temporary Internet Files\Content.IE5\IVZ3ZKVN\MP9002625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005064"/>
            <a:ext cx="3657600" cy="2438400"/>
          </a:xfrm>
          <a:prstGeom prst="rect">
            <a:avLst/>
          </a:prstGeom>
          <a:noFill/>
        </p:spPr>
      </p:pic>
      <p:pic>
        <p:nvPicPr>
          <p:cNvPr id="7171" name="Picture 3" descr="C:\Users\Tvrznik\AppData\Local\Microsoft\Windows\Temporary Internet Files\Content.IE5\IVZ3ZKVN\MP9002554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852936"/>
            <a:ext cx="2426208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Zápis  -  práce s učebnicí a internetem, na každou část vymezený </a:t>
            </a:r>
            <a:r>
              <a:rPr lang="cs-CZ" dirty="0" smtClean="0"/>
              <a:t>čas.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36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ČABRADOVÁ, Věra. </a:t>
            </a:r>
            <a:r>
              <a:rPr lang="cs-CZ" sz="2400" i="1" dirty="0" smtClean="0"/>
              <a:t>Přírodopis 6</a:t>
            </a:r>
            <a:r>
              <a:rPr lang="cs-CZ" sz="2400" dirty="0" smtClean="0"/>
              <a:t>: </a:t>
            </a:r>
            <a:r>
              <a:rPr lang="cs-CZ" sz="2400" i="1" dirty="0" smtClean="0"/>
              <a:t>učebnice pro základní školy a víceletá gymnázia</a:t>
            </a:r>
            <a:r>
              <a:rPr lang="cs-CZ" sz="2400" dirty="0" smtClean="0"/>
              <a:t>. Plzeň: </a:t>
            </a:r>
            <a:r>
              <a:rPr lang="cs-CZ" sz="2400" dirty="0" err="1" smtClean="0"/>
              <a:t>Fraus</a:t>
            </a:r>
            <a:r>
              <a:rPr lang="cs-CZ" sz="2400" dirty="0" smtClean="0"/>
              <a:t>, 2003. ISBN 80-7238-211-X</a:t>
            </a:r>
          </a:p>
          <a:p>
            <a:r>
              <a:rPr lang="cs-CZ" sz="2400" dirty="0" smtClean="0"/>
              <a:t>http://upload.wikimedia.org/wikipedia/commons/thumb/1/1a/Hydra_oligactis.jpg/200px-Hydra_oligactis.jpg</a:t>
            </a:r>
          </a:p>
          <a:p>
            <a:r>
              <a:rPr lang="cs-CZ" sz="2400" dirty="0" smtClean="0"/>
              <a:t>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286000" y="4813994"/>
            <a:ext cx="457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</TotalTime>
  <Words>159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ZŠ KOLÍN V., MNICHOVICKÁ 62 AUTOR: Dana Tvrzníková NÁZEV: VY_32_INOVACE_07_PŘ6_ŽAHAVCI TÉMA: Žahavci</vt:lpstr>
      <vt:lpstr>ŽAHAVCI</vt:lpstr>
      <vt:lpstr>OBECNÁ CHARAKTERISTIKA</vt:lpstr>
      <vt:lpstr>SLADKOVODNÍ ŽAHAVCI</vt:lpstr>
      <vt:lpstr>NEZMAR HNĚDÝ</vt:lpstr>
      <vt:lpstr>MOŘŠTÍ ŽAHAVCI</vt:lpstr>
      <vt:lpstr>KORÁLY</vt:lpstr>
      <vt:lpstr>MEDÚZY</vt:lpstr>
      <vt:lpstr>SASANKY</vt:lpstr>
      <vt:lpstr>ANOTACE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AUTOR: Dana Tvrzníková NÁZEV: VY_32_INOVACE_05_PŘ6_LIŠEJNÍKY TÉMA: LIŠEJNÍKY</dc:title>
  <dc:creator>j</dc:creator>
  <cp:lastModifiedBy>expert</cp:lastModifiedBy>
  <cp:revision>15</cp:revision>
  <dcterms:created xsi:type="dcterms:W3CDTF">2012-01-26T04:12:22Z</dcterms:created>
  <dcterms:modified xsi:type="dcterms:W3CDTF">2012-03-19T09:06:31Z</dcterms:modified>
</cp:coreProperties>
</file>