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70" r:id="rId4"/>
    <p:sldId id="271" r:id="rId5"/>
    <p:sldId id="272" r:id="rId6"/>
    <p:sldId id="273" r:id="rId7"/>
    <p:sldId id="27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Freony" TargetMode="External"/><Relationship Id="rId2" Type="http://schemas.openxmlformats.org/officeDocument/2006/relationships/hyperlink" Target="http://cs.wikipedia.org/wiki/Halogenderiv%C3%A1t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004233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VY_32_INOVACE_05_CH9_halogenderivaty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Halogenderiváty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smtClean="0"/>
              <a:t>Halogenderiváty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1268760"/>
            <a:ext cx="76328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err="1"/>
              <a:t>Halogenderiváty</a:t>
            </a:r>
            <a:r>
              <a:rPr lang="cs-CZ" sz="2800" dirty="0"/>
              <a:t> (</a:t>
            </a:r>
            <a:r>
              <a:rPr lang="cs-CZ" sz="2800" b="1" dirty="0"/>
              <a:t>halogenové </a:t>
            </a:r>
            <a:r>
              <a:rPr lang="cs-CZ" sz="2800" b="1" dirty="0" smtClean="0"/>
              <a:t>uhlovodíky)</a:t>
            </a:r>
            <a:r>
              <a:rPr lang="cs-CZ" sz="2800" dirty="0" smtClean="0"/>
              <a:t> </a:t>
            </a:r>
            <a:r>
              <a:rPr lang="cs-CZ" sz="2800" dirty="0"/>
              <a:t>jsou deriváty uhlovodíků, které vznikly substitucí alespoň </a:t>
            </a:r>
            <a:r>
              <a:rPr lang="cs-CZ" sz="2800" dirty="0" smtClean="0"/>
              <a:t>jednoho atomu vodíku daného uhlovodíku halogenovým radikálem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Pokud </a:t>
            </a:r>
            <a:r>
              <a:rPr lang="cs-CZ" sz="2800" dirty="0"/>
              <a:t>jím byl chlór nebo fluor, mluvíme o chlor-fluorovaných </a:t>
            </a:r>
            <a:r>
              <a:rPr lang="cs-CZ" sz="2800" dirty="0" smtClean="0"/>
              <a:t>uhlovodících (</a:t>
            </a:r>
            <a:r>
              <a:rPr lang="cs-CZ" sz="2800" dirty="0"/>
              <a:t>část jejích sloučenin má komerční označení </a:t>
            </a:r>
            <a:r>
              <a:rPr lang="cs-CZ" sz="2800" b="1" dirty="0"/>
              <a:t>freony</a:t>
            </a:r>
            <a:r>
              <a:rPr lang="cs-CZ" sz="2800" dirty="0" smtClean="0"/>
              <a:t>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Další </a:t>
            </a:r>
            <a:r>
              <a:rPr lang="cs-CZ" sz="2800" dirty="0"/>
              <a:t>podskupiny mohou být např. </a:t>
            </a:r>
            <a:r>
              <a:rPr lang="cs-CZ" sz="2800" dirty="0" err="1"/>
              <a:t>halogenuhlovodíkové</a:t>
            </a:r>
            <a:r>
              <a:rPr lang="cs-CZ" sz="2800" dirty="0"/>
              <a:t> polymery a </a:t>
            </a:r>
            <a:r>
              <a:rPr lang="cs-CZ" sz="2800" dirty="0" err="1"/>
              <a:t>perfluorové</a:t>
            </a:r>
            <a:r>
              <a:rPr lang="cs-CZ" sz="2800" dirty="0"/>
              <a:t> uhlovodíky (které zahrnují např. teflon).</a:t>
            </a:r>
          </a:p>
        </p:txBody>
      </p:sp>
    </p:spTree>
    <p:extLst>
      <p:ext uri="{BB962C8B-B14F-4D97-AF65-F5344CB8AC3E}">
        <p14:creationId xmlns:p14="http://schemas.microsoft.com/office/powerpoint/2010/main" val="7659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Chlor-fluorované uhlovodíky jsou netoxické a </a:t>
            </a:r>
            <a:r>
              <a:rPr lang="cs-CZ" dirty="0" smtClean="0"/>
              <a:t>stabilní</a:t>
            </a:r>
          </a:p>
          <a:p>
            <a:r>
              <a:rPr lang="cs-CZ" dirty="0"/>
              <a:t>N</a:t>
            </a:r>
            <a:r>
              <a:rPr lang="cs-CZ" dirty="0" smtClean="0"/>
              <a:t>ehoří</a:t>
            </a:r>
            <a:r>
              <a:rPr lang="cs-CZ" dirty="0"/>
              <a:t>, naopak se používaly jako hasicí </a:t>
            </a:r>
            <a:r>
              <a:rPr lang="cs-CZ" dirty="0" smtClean="0"/>
              <a:t>médium</a:t>
            </a:r>
          </a:p>
          <a:p>
            <a:r>
              <a:rPr lang="cs-CZ" dirty="0" smtClean="0"/>
              <a:t>Nezpůsobují</a:t>
            </a:r>
            <a:r>
              <a:rPr lang="cs-CZ" dirty="0"/>
              <a:t> korozi a jsou vysoce </a:t>
            </a:r>
            <a:r>
              <a:rPr lang="cs-CZ" dirty="0" smtClean="0"/>
              <a:t>inertní</a:t>
            </a:r>
          </a:p>
          <a:p>
            <a:r>
              <a:rPr lang="cs-CZ" dirty="0" smtClean="0"/>
              <a:t>CFC </a:t>
            </a:r>
            <a:r>
              <a:rPr lang="cs-CZ" dirty="0"/>
              <a:t>tvoří rozpouštědla pro čištění </a:t>
            </a:r>
            <a:r>
              <a:rPr lang="cs-CZ" dirty="0" smtClean="0"/>
              <a:t>kovů</a:t>
            </a:r>
          </a:p>
          <a:p>
            <a:r>
              <a:rPr lang="cs-CZ" dirty="0" smtClean="0"/>
              <a:t>Některé </a:t>
            </a:r>
            <a:r>
              <a:rPr lang="cs-CZ" dirty="0"/>
              <a:t>CFC jsou těkavé - vypařují se a při pokojových teplotách opět </a:t>
            </a:r>
            <a:r>
              <a:rPr lang="cs-CZ" dirty="0" smtClean="0"/>
              <a:t>kondenzují – ledničky. klimatizace</a:t>
            </a:r>
          </a:p>
          <a:p>
            <a:r>
              <a:rPr lang="cs-CZ" dirty="0" smtClean="0"/>
              <a:t>Jsou </a:t>
            </a:r>
            <a:r>
              <a:rPr lang="cs-CZ" dirty="0"/>
              <a:t>dobrými tepelnými izolanty, protože mají nízkou tepelnou </a:t>
            </a:r>
            <a:r>
              <a:rPr lang="cs-CZ" dirty="0" smtClean="0"/>
              <a:t>vodivost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376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freonů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cs-CZ" dirty="0"/>
              <a:t>Běžně využívané freony jsou plyny nebo nízkovroucí kapaliny. Jsou bezbarvé, bez zápachu, nehořlavé a při vdechováni nejsou toxické. Jsou to výborné izolanty a </a:t>
            </a:r>
            <a:r>
              <a:rPr lang="cs-CZ" dirty="0" smtClean="0"/>
              <a:t>rozpouštědla</a:t>
            </a:r>
          </a:p>
          <a:p>
            <a:r>
              <a:rPr lang="cs-CZ" dirty="0" smtClean="0"/>
              <a:t>Dříve </a:t>
            </a:r>
            <a:r>
              <a:rPr lang="cs-CZ" dirty="0"/>
              <a:t>se freony ve velkém měřítku používaly v chladicích zařízeních, jako hasicí prostředky nebo hnací médium ve sprejích. V dnešní době se od jejich používání upouští pro negativní vliv na ozónovou vrstvu zemské </a:t>
            </a:r>
            <a:r>
              <a:rPr lang="cs-CZ" dirty="0" smtClean="0"/>
              <a:t>atmosféry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936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Použití nejdůležitějších </a:t>
            </a:r>
            <a:r>
              <a:rPr lang="cs-CZ" sz="3600" dirty="0" err="1" smtClean="0"/>
              <a:t>halogenderivátů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08720"/>
            <a:ext cx="8003232" cy="5832648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10000"/>
              </a:lnSpc>
              <a:buNone/>
            </a:pPr>
            <a:r>
              <a:rPr lang="cs-CZ" dirty="0" smtClean="0"/>
              <a:t>Používají se jako: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Freony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Anestetika lokální i celková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Fungicidy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/>
              <a:t>k výrobě plastů (PVC- </a:t>
            </a:r>
            <a:r>
              <a:rPr lang="cs-CZ" dirty="0" err="1"/>
              <a:t>polyvinychlorid</a:t>
            </a:r>
            <a:r>
              <a:rPr lang="cs-CZ" dirty="0"/>
              <a:t> </a:t>
            </a:r>
            <a:r>
              <a:rPr lang="cs-CZ" dirty="0" smtClean="0"/>
              <a:t>)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k</a:t>
            </a:r>
            <a:r>
              <a:rPr lang="cs-CZ" dirty="0"/>
              <a:t> výrobě </a:t>
            </a:r>
            <a:r>
              <a:rPr lang="cs-CZ" dirty="0" smtClean="0"/>
              <a:t>freonů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k</a:t>
            </a:r>
            <a:r>
              <a:rPr lang="cs-CZ" dirty="0"/>
              <a:t> výrobě halogenových </a:t>
            </a:r>
            <a:r>
              <a:rPr lang="cs-CZ" dirty="0" smtClean="0"/>
              <a:t>žárovek</a:t>
            </a:r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otravné látky, pesticidy </a:t>
            </a:r>
            <a:r>
              <a:rPr lang="cs-CZ" dirty="0"/>
              <a:t>(hubí R,Ž,Č, houby, plísně, …)  </a:t>
            </a:r>
            <a:endParaRPr lang="cs-CZ" dirty="0" smtClean="0"/>
          </a:p>
          <a:p>
            <a:pPr lvl="1">
              <a:lnSpc>
                <a:spcPct val="110000"/>
              </a:lnSpc>
              <a:buFont typeface="Arial" pitchFamily="34" charset="0"/>
              <a:buChar char="•"/>
            </a:pPr>
            <a:r>
              <a:rPr lang="cs-CZ" dirty="0" smtClean="0"/>
              <a:t>k</a:t>
            </a:r>
            <a:r>
              <a:rPr lang="cs-CZ" dirty="0"/>
              <a:t> </a:t>
            </a:r>
            <a:r>
              <a:rPr lang="cs-CZ"/>
              <a:t>výrobě </a:t>
            </a:r>
            <a:r>
              <a:rPr lang="cs-CZ" smtClean="0"/>
              <a:t>telefonu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079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383159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Halogenderiváty</a:t>
            </a:r>
            <a:r>
              <a:rPr lang="cs-CZ" dirty="0" smtClean="0"/>
              <a:t>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cs.wikipedia.org/wiki/Halogenderiv%C3%A1ty</a:t>
            </a:r>
            <a:endParaRPr lang="cs-CZ" dirty="0" smtClean="0"/>
          </a:p>
          <a:p>
            <a:r>
              <a:rPr lang="cs-CZ" dirty="0" smtClean="0"/>
              <a:t>Freony: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cs.wikipedia.org/wiki/Freon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75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2132</TotalTime>
  <Words>86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Halogenderiváty</vt:lpstr>
      <vt:lpstr>Obecná definice</vt:lpstr>
      <vt:lpstr>Freony</vt:lpstr>
      <vt:lpstr>Využití freonů</vt:lpstr>
      <vt:lpstr>Použití nejdůležitějších halogenderivátů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65</cp:revision>
  <dcterms:created xsi:type="dcterms:W3CDTF">2012-02-05T17:57:02Z</dcterms:created>
  <dcterms:modified xsi:type="dcterms:W3CDTF">2013-06-19T10:13:52Z</dcterms:modified>
</cp:coreProperties>
</file>