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56" r:id="rId3"/>
    <p:sldId id="257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B235C-482A-47AD-9C6C-E67F3F56FCEA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E3AB60-0D7E-4673-A5EC-F752AC252D0B}">
      <dgm:prSet phldrT="[Text]"/>
      <dgm:spPr/>
      <dgm:t>
        <a:bodyPr/>
        <a:lstStyle/>
        <a:p>
          <a:r>
            <a:rPr lang="cs-CZ" dirty="0" smtClean="0"/>
            <a:t>Výživa	</a:t>
          </a:r>
          <a:endParaRPr lang="cs-CZ" dirty="0"/>
        </a:p>
      </dgm:t>
    </dgm:pt>
    <dgm:pt modelId="{25852789-5D66-4830-988D-CD3A414022D9}" type="parTrans" cxnId="{25AA59CE-C1F6-4413-8AD2-A1BD97A7C218}">
      <dgm:prSet/>
      <dgm:spPr/>
      <dgm:t>
        <a:bodyPr/>
        <a:lstStyle/>
        <a:p>
          <a:endParaRPr lang="cs-CZ"/>
        </a:p>
      </dgm:t>
    </dgm:pt>
    <dgm:pt modelId="{8CB09191-7495-4435-8C0E-5E0CEE57C277}" type="sibTrans" cxnId="{25AA59CE-C1F6-4413-8AD2-A1BD97A7C218}">
      <dgm:prSet/>
      <dgm:spPr/>
      <dgm:t>
        <a:bodyPr/>
        <a:lstStyle/>
        <a:p>
          <a:endParaRPr lang="cs-CZ"/>
        </a:p>
      </dgm:t>
    </dgm:pt>
    <dgm:pt modelId="{821D6AB3-56F1-44AC-A679-3719241E5A5E}">
      <dgm:prSet phldrT="[Text]"/>
      <dgm:spPr/>
      <dgm:t>
        <a:bodyPr/>
        <a:lstStyle/>
        <a:p>
          <a:r>
            <a:rPr lang="cs-CZ" dirty="0" smtClean="0"/>
            <a:t>rostliny  </a:t>
          </a:r>
          <a:r>
            <a:rPr lang="cs-CZ" dirty="0" smtClean="0"/>
            <a:t>- fotosyntéza	</a:t>
          </a:r>
          <a:endParaRPr lang="cs-CZ" dirty="0"/>
        </a:p>
      </dgm:t>
    </dgm:pt>
    <dgm:pt modelId="{B7718126-A3F3-41ED-83EC-69E4C33AB9D2}" type="parTrans" cxnId="{C2754B6D-4023-44F9-AD08-6F21F2F1A434}">
      <dgm:prSet/>
      <dgm:spPr/>
      <dgm:t>
        <a:bodyPr/>
        <a:lstStyle/>
        <a:p>
          <a:endParaRPr lang="cs-CZ"/>
        </a:p>
      </dgm:t>
    </dgm:pt>
    <dgm:pt modelId="{AAD17D70-921F-45F5-BF75-BE07D13CE73A}" type="sibTrans" cxnId="{C2754B6D-4023-44F9-AD08-6F21F2F1A434}">
      <dgm:prSet/>
      <dgm:spPr/>
      <dgm:t>
        <a:bodyPr/>
        <a:lstStyle/>
        <a:p>
          <a:endParaRPr lang="cs-CZ"/>
        </a:p>
      </dgm:t>
    </dgm:pt>
    <dgm:pt modelId="{072F4EDE-324B-45EB-B207-9E4550027D35}">
      <dgm:prSet phldrT="[Text]"/>
      <dgm:spPr/>
      <dgm:t>
        <a:bodyPr/>
        <a:lstStyle/>
        <a:p>
          <a:r>
            <a:rPr lang="cs-CZ" dirty="0" smtClean="0"/>
            <a:t>živočichové </a:t>
          </a:r>
          <a:r>
            <a:rPr lang="cs-CZ" dirty="0" smtClean="0"/>
            <a:t>- potrava</a:t>
          </a:r>
          <a:endParaRPr lang="cs-CZ" dirty="0"/>
        </a:p>
      </dgm:t>
    </dgm:pt>
    <dgm:pt modelId="{F1782D63-67FE-435D-9D65-805F0F909C2B}" type="parTrans" cxnId="{582C47D2-618F-48FF-86FA-023E28C02374}">
      <dgm:prSet/>
      <dgm:spPr/>
      <dgm:t>
        <a:bodyPr/>
        <a:lstStyle/>
        <a:p>
          <a:endParaRPr lang="cs-CZ"/>
        </a:p>
      </dgm:t>
    </dgm:pt>
    <dgm:pt modelId="{66C5C09A-4407-496A-8A43-7EDD84D948F5}" type="sibTrans" cxnId="{582C47D2-618F-48FF-86FA-023E28C02374}">
      <dgm:prSet/>
      <dgm:spPr/>
      <dgm:t>
        <a:bodyPr/>
        <a:lstStyle/>
        <a:p>
          <a:endParaRPr lang="cs-CZ"/>
        </a:p>
      </dgm:t>
    </dgm:pt>
    <dgm:pt modelId="{E758473E-545C-4039-B822-E6CE966FF407}">
      <dgm:prSet phldrT="[Text]"/>
      <dgm:spPr/>
      <dgm:t>
        <a:bodyPr/>
        <a:lstStyle/>
        <a:p>
          <a:r>
            <a:rPr lang="cs-CZ" dirty="0" smtClean="0"/>
            <a:t>Vylučování	</a:t>
          </a:r>
          <a:endParaRPr lang="cs-CZ" dirty="0"/>
        </a:p>
      </dgm:t>
    </dgm:pt>
    <dgm:pt modelId="{CD566465-0700-4940-A51A-E80B810BB16B}" type="parTrans" cxnId="{2DFB5A5E-F2BD-4387-8B93-65875DB34182}">
      <dgm:prSet/>
      <dgm:spPr/>
      <dgm:t>
        <a:bodyPr/>
        <a:lstStyle/>
        <a:p>
          <a:endParaRPr lang="cs-CZ"/>
        </a:p>
      </dgm:t>
    </dgm:pt>
    <dgm:pt modelId="{441DF6E1-F3F2-42AE-AF84-561B75C43F7B}" type="sibTrans" cxnId="{2DFB5A5E-F2BD-4387-8B93-65875DB34182}">
      <dgm:prSet/>
      <dgm:spPr/>
      <dgm:t>
        <a:bodyPr/>
        <a:lstStyle/>
        <a:p>
          <a:endParaRPr lang="cs-CZ"/>
        </a:p>
      </dgm:t>
    </dgm:pt>
    <dgm:pt modelId="{5841B2ED-AFFB-4C04-91BB-DDBC292E237D}">
      <dgm:prSet phldrT="[Text]"/>
      <dgm:spPr/>
      <dgm:t>
        <a:bodyPr/>
        <a:lstStyle/>
        <a:p>
          <a:r>
            <a:rPr lang="cs-CZ" dirty="0" smtClean="0"/>
            <a:t>odstranění </a:t>
          </a:r>
          <a:r>
            <a:rPr lang="cs-CZ" dirty="0" smtClean="0"/>
            <a:t>odpadních látek</a:t>
          </a:r>
          <a:endParaRPr lang="cs-CZ" dirty="0"/>
        </a:p>
      </dgm:t>
    </dgm:pt>
    <dgm:pt modelId="{7E6943D2-EDB1-446D-ABDB-31A88253C131}" type="parTrans" cxnId="{5D2A99BD-03C1-4279-A851-69354A9BAAAD}">
      <dgm:prSet/>
      <dgm:spPr/>
      <dgm:t>
        <a:bodyPr/>
        <a:lstStyle/>
        <a:p>
          <a:endParaRPr lang="cs-CZ"/>
        </a:p>
      </dgm:t>
    </dgm:pt>
    <dgm:pt modelId="{D98EF177-DE63-44C1-B401-020498D6EEF4}" type="sibTrans" cxnId="{5D2A99BD-03C1-4279-A851-69354A9BAAAD}">
      <dgm:prSet/>
      <dgm:spPr/>
      <dgm:t>
        <a:bodyPr/>
        <a:lstStyle/>
        <a:p>
          <a:endParaRPr lang="cs-CZ"/>
        </a:p>
      </dgm:t>
    </dgm:pt>
    <dgm:pt modelId="{B741FFD2-64CF-48A7-827A-FE46E6741A53}">
      <dgm:prSet phldrT="[Text]"/>
      <dgm:spPr/>
      <dgm:t>
        <a:bodyPr/>
        <a:lstStyle/>
        <a:p>
          <a:r>
            <a:rPr lang="cs-CZ" dirty="0" smtClean="0"/>
            <a:t>Dýchání</a:t>
          </a:r>
          <a:endParaRPr lang="cs-CZ" dirty="0"/>
        </a:p>
      </dgm:t>
    </dgm:pt>
    <dgm:pt modelId="{C4E3FFD9-7EE2-4B73-B077-B8588F85D387}" type="parTrans" cxnId="{6FBC282B-1048-442D-8E40-363E8F34B518}">
      <dgm:prSet/>
      <dgm:spPr/>
      <dgm:t>
        <a:bodyPr/>
        <a:lstStyle/>
        <a:p>
          <a:endParaRPr lang="cs-CZ"/>
        </a:p>
      </dgm:t>
    </dgm:pt>
    <dgm:pt modelId="{84960E12-AA55-4F60-A9D5-9620372263F4}" type="sibTrans" cxnId="{6FBC282B-1048-442D-8E40-363E8F34B518}">
      <dgm:prSet/>
      <dgm:spPr/>
      <dgm:t>
        <a:bodyPr/>
        <a:lstStyle/>
        <a:p>
          <a:endParaRPr lang="cs-CZ"/>
        </a:p>
      </dgm:t>
    </dgm:pt>
    <dgm:pt modelId="{B7F01E5A-AD77-4795-BA22-CDDCB73B526C}">
      <dgm:prSet phldrT="[Text]"/>
      <dgm:spPr/>
      <dgm:t>
        <a:bodyPr/>
        <a:lstStyle/>
        <a:p>
          <a:r>
            <a:rPr lang="cs-CZ" dirty="0" smtClean="0"/>
            <a:t>získávání </a:t>
          </a:r>
          <a:r>
            <a:rPr lang="cs-CZ" dirty="0" smtClean="0"/>
            <a:t>energie </a:t>
          </a:r>
          <a:endParaRPr lang="cs-CZ" dirty="0"/>
        </a:p>
      </dgm:t>
    </dgm:pt>
    <dgm:pt modelId="{C3E9CDC1-5621-4CB5-9002-3BD8BD25A3E8}" type="parTrans" cxnId="{FBD22884-1CAC-4DCB-8D86-22019E55071C}">
      <dgm:prSet/>
      <dgm:spPr/>
      <dgm:t>
        <a:bodyPr/>
        <a:lstStyle/>
        <a:p>
          <a:endParaRPr lang="cs-CZ"/>
        </a:p>
      </dgm:t>
    </dgm:pt>
    <dgm:pt modelId="{20BF08A7-7B7E-43B1-9D3D-81C6F08E789E}" type="sibTrans" cxnId="{FBD22884-1CAC-4DCB-8D86-22019E55071C}">
      <dgm:prSet/>
      <dgm:spPr/>
      <dgm:t>
        <a:bodyPr/>
        <a:lstStyle/>
        <a:p>
          <a:endParaRPr lang="cs-CZ"/>
        </a:p>
      </dgm:t>
    </dgm:pt>
    <dgm:pt modelId="{C4DFE049-2FD1-4F55-ABD0-4898872454BD}">
      <dgm:prSet phldrT="[Text]"/>
      <dgm:spPr/>
      <dgm:t>
        <a:bodyPr/>
        <a:lstStyle/>
        <a:p>
          <a:r>
            <a:rPr lang="cs-CZ" dirty="0" smtClean="0"/>
            <a:t>houby </a:t>
          </a:r>
          <a:r>
            <a:rPr lang="cs-CZ" dirty="0" smtClean="0"/>
            <a:t>- rozklad</a:t>
          </a:r>
          <a:endParaRPr lang="cs-CZ" dirty="0"/>
        </a:p>
      </dgm:t>
    </dgm:pt>
    <dgm:pt modelId="{0748554B-3CAF-4A3B-968C-9094F947F31A}" type="parTrans" cxnId="{D6393888-0F73-472F-BAF5-57148E536AF4}">
      <dgm:prSet/>
      <dgm:spPr/>
      <dgm:t>
        <a:bodyPr/>
        <a:lstStyle/>
        <a:p>
          <a:endParaRPr lang="cs-CZ"/>
        </a:p>
      </dgm:t>
    </dgm:pt>
    <dgm:pt modelId="{541C5511-1506-4FD0-BA3D-EC02017A6139}" type="sibTrans" cxnId="{D6393888-0F73-472F-BAF5-57148E536AF4}">
      <dgm:prSet/>
      <dgm:spPr/>
      <dgm:t>
        <a:bodyPr/>
        <a:lstStyle/>
        <a:p>
          <a:endParaRPr lang="cs-CZ"/>
        </a:p>
      </dgm:t>
    </dgm:pt>
    <dgm:pt modelId="{D34E1873-4014-4AB1-B1CE-EFC309FC6D5C}">
      <dgm:prSet phldrT="[Text]"/>
      <dgm:spPr/>
      <dgm:t>
        <a:bodyPr/>
        <a:lstStyle/>
        <a:p>
          <a:r>
            <a:rPr lang="cs-CZ" dirty="0" smtClean="0"/>
            <a:t>Získávání živin</a:t>
          </a:r>
          <a:endParaRPr lang="cs-CZ" dirty="0"/>
        </a:p>
      </dgm:t>
    </dgm:pt>
    <dgm:pt modelId="{D0F26C77-BB55-4549-95B1-5F92E262DB42}" type="parTrans" cxnId="{44BF2DF6-E1DB-4253-B53F-91CC96AB4F50}">
      <dgm:prSet/>
      <dgm:spPr/>
    </dgm:pt>
    <dgm:pt modelId="{31B42FDF-34F0-4321-97F8-9194237FB253}" type="sibTrans" cxnId="{44BF2DF6-E1DB-4253-B53F-91CC96AB4F50}">
      <dgm:prSet/>
      <dgm:spPr/>
    </dgm:pt>
    <dgm:pt modelId="{6BF20B0C-C95E-44F0-AC73-4B96B0F2549D}" type="pres">
      <dgm:prSet presAssocID="{F61B235C-482A-47AD-9C6C-E67F3F56FCE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D369D9-718F-4BF5-88B5-57655D85D98D}" type="pres">
      <dgm:prSet presAssocID="{A0E3AB60-0D7E-4673-A5EC-F752AC252D0B}" presName="comp" presStyleCnt="0"/>
      <dgm:spPr/>
    </dgm:pt>
    <dgm:pt modelId="{D608F0B2-6755-41D7-AE63-7FE4E60316A4}" type="pres">
      <dgm:prSet presAssocID="{A0E3AB60-0D7E-4673-A5EC-F752AC252D0B}" presName="box" presStyleLbl="node1" presStyleIdx="0" presStyleCnt="3" custScaleY="90961" custLinFactNeighborX="-6897" custLinFactNeighborY="-16618"/>
      <dgm:spPr/>
      <dgm:t>
        <a:bodyPr/>
        <a:lstStyle/>
        <a:p>
          <a:endParaRPr lang="cs-CZ"/>
        </a:p>
      </dgm:t>
    </dgm:pt>
    <dgm:pt modelId="{E52CFC27-D0EF-494D-99AF-A390CB956E55}" type="pres">
      <dgm:prSet presAssocID="{A0E3AB60-0D7E-4673-A5EC-F752AC252D0B}" presName="img" presStyleLbl="fgImgPlace1" presStyleIdx="0" presStyleCnt="3" custScaleX="95250" custScaleY="8585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AF73ABB-77E4-4263-947A-818A1666F34A}" type="pres">
      <dgm:prSet presAssocID="{A0E3AB60-0D7E-4673-A5EC-F752AC252D0B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A906AE-7E1D-47C0-BF2A-F74D37B6474C}" type="pres">
      <dgm:prSet presAssocID="{8CB09191-7495-4435-8C0E-5E0CEE57C277}" presName="spacer" presStyleCnt="0"/>
      <dgm:spPr/>
    </dgm:pt>
    <dgm:pt modelId="{E112893C-D090-4EDC-9068-5892F5C9772C}" type="pres">
      <dgm:prSet presAssocID="{E758473E-545C-4039-B822-E6CE966FF407}" presName="comp" presStyleCnt="0"/>
      <dgm:spPr/>
    </dgm:pt>
    <dgm:pt modelId="{A435835C-EC41-4641-9B49-E42232FDB9F8}" type="pres">
      <dgm:prSet presAssocID="{E758473E-545C-4039-B822-E6CE966FF407}" presName="box" presStyleLbl="node1" presStyleIdx="1" presStyleCnt="3" custScaleY="62753"/>
      <dgm:spPr/>
      <dgm:t>
        <a:bodyPr/>
        <a:lstStyle/>
        <a:p>
          <a:endParaRPr lang="cs-CZ"/>
        </a:p>
      </dgm:t>
    </dgm:pt>
    <dgm:pt modelId="{07683FF1-9C66-4BC4-92C2-4ED2A0EE7587}" type="pres">
      <dgm:prSet presAssocID="{E758473E-545C-4039-B822-E6CE966FF407}" presName="img" presStyleLbl="fgImgPlace1" presStyleIdx="1" presStyleCnt="3" custScaleX="86322" custScaleY="68258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037FE3C-2B4B-4B4D-81BA-293C0F794F11}" type="pres">
      <dgm:prSet presAssocID="{E758473E-545C-4039-B822-E6CE966FF407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E3BD5-9D5D-49F8-A151-5470603AFBA0}" type="pres">
      <dgm:prSet presAssocID="{441DF6E1-F3F2-42AE-AF84-561B75C43F7B}" presName="spacer" presStyleCnt="0"/>
      <dgm:spPr/>
    </dgm:pt>
    <dgm:pt modelId="{55865386-F781-44B5-AAC8-F378B2F19D2E}" type="pres">
      <dgm:prSet presAssocID="{B741FFD2-64CF-48A7-827A-FE46E6741A53}" presName="comp" presStyleCnt="0"/>
      <dgm:spPr/>
    </dgm:pt>
    <dgm:pt modelId="{536F074A-4FE4-4701-814F-4BEB02305639}" type="pres">
      <dgm:prSet presAssocID="{B741FFD2-64CF-48A7-827A-FE46E6741A53}" presName="box" presStyleLbl="node1" presStyleIdx="2" presStyleCnt="3" custScaleY="68892"/>
      <dgm:spPr/>
      <dgm:t>
        <a:bodyPr/>
        <a:lstStyle/>
        <a:p>
          <a:endParaRPr lang="cs-CZ"/>
        </a:p>
      </dgm:t>
    </dgm:pt>
    <dgm:pt modelId="{BF3F22F2-DE63-4738-93CF-2C174E6C97C3}" type="pres">
      <dgm:prSet presAssocID="{B741FFD2-64CF-48A7-827A-FE46E6741A53}" presName="img" presStyleLbl="fgImgPlace1" presStyleIdx="2" presStyleCnt="3" custScaleX="91656" custScaleY="73406" custLinFactNeighborX="-297" custLinFactNeighborY="0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A782196-912D-4458-8A59-F993BD2955D5}" type="pres">
      <dgm:prSet presAssocID="{B741FFD2-64CF-48A7-827A-FE46E6741A53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EBECB1-060E-4766-A573-4A024EFC813D}" type="presOf" srcId="{821D6AB3-56F1-44AC-A679-3719241E5A5E}" destId="{2AF73ABB-77E4-4263-947A-818A1666F34A}" srcOrd="1" destOrd="2" presId="urn:microsoft.com/office/officeart/2005/8/layout/vList4#1"/>
    <dgm:cxn modelId="{2DFB5A5E-F2BD-4387-8B93-65875DB34182}" srcId="{F61B235C-482A-47AD-9C6C-E67F3F56FCEA}" destId="{E758473E-545C-4039-B822-E6CE966FF407}" srcOrd="1" destOrd="0" parTransId="{CD566465-0700-4940-A51A-E80B810BB16B}" sibTransId="{441DF6E1-F3F2-42AE-AF84-561B75C43F7B}"/>
    <dgm:cxn modelId="{C2754B6D-4023-44F9-AD08-6F21F2F1A434}" srcId="{D34E1873-4014-4AB1-B1CE-EFC309FC6D5C}" destId="{821D6AB3-56F1-44AC-A679-3719241E5A5E}" srcOrd="0" destOrd="0" parTransId="{B7718126-A3F3-41ED-83EC-69E4C33AB9D2}" sibTransId="{AAD17D70-921F-45F5-BF75-BE07D13CE73A}"/>
    <dgm:cxn modelId="{74DE0622-6783-4F03-841C-9C33C7A09D9F}" type="presOf" srcId="{5841B2ED-AFFB-4C04-91BB-DDBC292E237D}" destId="{A435835C-EC41-4641-9B49-E42232FDB9F8}" srcOrd="0" destOrd="1" presId="urn:microsoft.com/office/officeart/2005/8/layout/vList4#1"/>
    <dgm:cxn modelId="{B76BC60F-5393-477E-9453-3CD876921B82}" type="presOf" srcId="{B7F01E5A-AD77-4795-BA22-CDDCB73B526C}" destId="{2A782196-912D-4458-8A59-F993BD2955D5}" srcOrd="1" destOrd="1" presId="urn:microsoft.com/office/officeart/2005/8/layout/vList4#1"/>
    <dgm:cxn modelId="{E2D13E7C-3CC3-49A2-91A5-CEB344DE0FBB}" type="presOf" srcId="{C4DFE049-2FD1-4F55-ABD0-4898872454BD}" destId="{D608F0B2-6755-41D7-AE63-7FE4E60316A4}" srcOrd="0" destOrd="4" presId="urn:microsoft.com/office/officeart/2005/8/layout/vList4#1"/>
    <dgm:cxn modelId="{582C47D2-618F-48FF-86FA-023E28C02374}" srcId="{D34E1873-4014-4AB1-B1CE-EFC309FC6D5C}" destId="{072F4EDE-324B-45EB-B207-9E4550027D35}" srcOrd="1" destOrd="0" parTransId="{F1782D63-67FE-435D-9D65-805F0F909C2B}" sibTransId="{66C5C09A-4407-496A-8A43-7EDD84D948F5}"/>
    <dgm:cxn modelId="{CAE5BE8C-E606-426A-B48A-0F19FA0646A6}" type="presOf" srcId="{B741FFD2-64CF-48A7-827A-FE46E6741A53}" destId="{536F074A-4FE4-4701-814F-4BEB02305639}" srcOrd="0" destOrd="0" presId="urn:microsoft.com/office/officeart/2005/8/layout/vList4#1"/>
    <dgm:cxn modelId="{FBD22884-1CAC-4DCB-8D86-22019E55071C}" srcId="{B741FFD2-64CF-48A7-827A-FE46E6741A53}" destId="{B7F01E5A-AD77-4795-BA22-CDDCB73B526C}" srcOrd="0" destOrd="0" parTransId="{C3E9CDC1-5621-4CB5-9002-3BD8BD25A3E8}" sibTransId="{20BF08A7-7B7E-43B1-9D3D-81C6F08E789E}"/>
    <dgm:cxn modelId="{C2C0362A-163B-4F28-9DF8-6D9C5DD76179}" type="presOf" srcId="{E758473E-545C-4039-B822-E6CE966FF407}" destId="{A435835C-EC41-4641-9B49-E42232FDB9F8}" srcOrd="0" destOrd="0" presId="urn:microsoft.com/office/officeart/2005/8/layout/vList4#1"/>
    <dgm:cxn modelId="{5930AD32-3445-4BED-AB97-85BE289DE40E}" type="presOf" srcId="{5841B2ED-AFFB-4C04-91BB-DDBC292E237D}" destId="{2037FE3C-2B4B-4B4D-81BA-293C0F794F11}" srcOrd="1" destOrd="1" presId="urn:microsoft.com/office/officeart/2005/8/layout/vList4#1"/>
    <dgm:cxn modelId="{3E098476-903F-45FA-93BA-7261E0CA168A}" type="presOf" srcId="{821D6AB3-56F1-44AC-A679-3719241E5A5E}" destId="{D608F0B2-6755-41D7-AE63-7FE4E60316A4}" srcOrd="0" destOrd="2" presId="urn:microsoft.com/office/officeart/2005/8/layout/vList4#1"/>
    <dgm:cxn modelId="{79C95BBD-BD78-4214-BC40-6F7CEB1CAB73}" type="presOf" srcId="{C4DFE049-2FD1-4F55-ABD0-4898872454BD}" destId="{2AF73ABB-77E4-4263-947A-818A1666F34A}" srcOrd="1" destOrd="4" presId="urn:microsoft.com/office/officeart/2005/8/layout/vList4#1"/>
    <dgm:cxn modelId="{2DAB1B2E-59C2-4A73-A4B1-88EE556738A3}" type="presOf" srcId="{D34E1873-4014-4AB1-B1CE-EFC309FC6D5C}" destId="{D608F0B2-6755-41D7-AE63-7FE4E60316A4}" srcOrd="0" destOrd="1" presId="urn:microsoft.com/office/officeart/2005/8/layout/vList4#1"/>
    <dgm:cxn modelId="{C8407707-F118-4A6F-A7F4-6B18BAEE0252}" type="presOf" srcId="{B741FFD2-64CF-48A7-827A-FE46E6741A53}" destId="{2A782196-912D-4458-8A59-F993BD2955D5}" srcOrd="1" destOrd="0" presId="urn:microsoft.com/office/officeart/2005/8/layout/vList4#1"/>
    <dgm:cxn modelId="{44BF2DF6-E1DB-4253-B53F-91CC96AB4F50}" srcId="{A0E3AB60-0D7E-4673-A5EC-F752AC252D0B}" destId="{D34E1873-4014-4AB1-B1CE-EFC309FC6D5C}" srcOrd="0" destOrd="0" parTransId="{D0F26C77-BB55-4549-95B1-5F92E262DB42}" sibTransId="{31B42FDF-34F0-4321-97F8-9194237FB253}"/>
    <dgm:cxn modelId="{F31344E7-38C0-4995-A3BB-2DB989BFA1C7}" type="presOf" srcId="{E758473E-545C-4039-B822-E6CE966FF407}" destId="{2037FE3C-2B4B-4B4D-81BA-293C0F794F11}" srcOrd="1" destOrd="0" presId="urn:microsoft.com/office/officeart/2005/8/layout/vList4#1"/>
    <dgm:cxn modelId="{A0E3E283-E831-4ABE-82A2-9D450593F6E3}" type="presOf" srcId="{072F4EDE-324B-45EB-B207-9E4550027D35}" destId="{2AF73ABB-77E4-4263-947A-818A1666F34A}" srcOrd="1" destOrd="3" presId="urn:microsoft.com/office/officeart/2005/8/layout/vList4#1"/>
    <dgm:cxn modelId="{2E9090D4-BD8F-4D2E-88E4-31FC5DB46F9F}" type="presOf" srcId="{D34E1873-4014-4AB1-B1CE-EFC309FC6D5C}" destId="{2AF73ABB-77E4-4263-947A-818A1666F34A}" srcOrd="1" destOrd="1" presId="urn:microsoft.com/office/officeart/2005/8/layout/vList4#1"/>
    <dgm:cxn modelId="{368BB200-7AB9-4DD8-A270-69667D5E4FA1}" type="presOf" srcId="{B7F01E5A-AD77-4795-BA22-CDDCB73B526C}" destId="{536F074A-4FE4-4701-814F-4BEB02305639}" srcOrd="0" destOrd="1" presId="urn:microsoft.com/office/officeart/2005/8/layout/vList4#1"/>
    <dgm:cxn modelId="{D6393888-0F73-472F-BAF5-57148E536AF4}" srcId="{D34E1873-4014-4AB1-B1CE-EFC309FC6D5C}" destId="{C4DFE049-2FD1-4F55-ABD0-4898872454BD}" srcOrd="2" destOrd="0" parTransId="{0748554B-3CAF-4A3B-968C-9094F947F31A}" sibTransId="{541C5511-1506-4FD0-BA3D-EC02017A6139}"/>
    <dgm:cxn modelId="{F4B8C514-5AE9-4EDB-8322-DB0D8B884F9B}" type="presOf" srcId="{072F4EDE-324B-45EB-B207-9E4550027D35}" destId="{D608F0B2-6755-41D7-AE63-7FE4E60316A4}" srcOrd="0" destOrd="3" presId="urn:microsoft.com/office/officeart/2005/8/layout/vList4#1"/>
    <dgm:cxn modelId="{20C333F8-AD50-4058-ADA5-9DB4B37EB2CB}" type="presOf" srcId="{F61B235C-482A-47AD-9C6C-E67F3F56FCEA}" destId="{6BF20B0C-C95E-44F0-AC73-4B96B0F2549D}" srcOrd="0" destOrd="0" presId="urn:microsoft.com/office/officeart/2005/8/layout/vList4#1"/>
    <dgm:cxn modelId="{5D2A99BD-03C1-4279-A851-69354A9BAAAD}" srcId="{E758473E-545C-4039-B822-E6CE966FF407}" destId="{5841B2ED-AFFB-4C04-91BB-DDBC292E237D}" srcOrd="0" destOrd="0" parTransId="{7E6943D2-EDB1-446D-ABDB-31A88253C131}" sibTransId="{D98EF177-DE63-44C1-B401-020498D6EEF4}"/>
    <dgm:cxn modelId="{6FBC282B-1048-442D-8E40-363E8F34B518}" srcId="{F61B235C-482A-47AD-9C6C-E67F3F56FCEA}" destId="{B741FFD2-64CF-48A7-827A-FE46E6741A53}" srcOrd="2" destOrd="0" parTransId="{C4E3FFD9-7EE2-4B73-B077-B8588F85D387}" sibTransId="{84960E12-AA55-4F60-A9D5-9620372263F4}"/>
    <dgm:cxn modelId="{0757F273-A28B-4715-B60A-5E00885C1F57}" type="presOf" srcId="{A0E3AB60-0D7E-4673-A5EC-F752AC252D0B}" destId="{2AF73ABB-77E4-4263-947A-818A1666F34A}" srcOrd="1" destOrd="0" presId="urn:microsoft.com/office/officeart/2005/8/layout/vList4#1"/>
    <dgm:cxn modelId="{25AA59CE-C1F6-4413-8AD2-A1BD97A7C218}" srcId="{F61B235C-482A-47AD-9C6C-E67F3F56FCEA}" destId="{A0E3AB60-0D7E-4673-A5EC-F752AC252D0B}" srcOrd="0" destOrd="0" parTransId="{25852789-5D66-4830-988D-CD3A414022D9}" sibTransId="{8CB09191-7495-4435-8C0E-5E0CEE57C277}"/>
    <dgm:cxn modelId="{4369F0FC-01CA-4E05-A1B2-F7C288AD3072}" type="presOf" srcId="{A0E3AB60-0D7E-4673-A5EC-F752AC252D0B}" destId="{D608F0B2-6755-41D7-AE63-7FE4E60316A4}" srcOrd="0" destOrd="0" presId="urn:microsoft.com/office/officeart/2005/8/layout/vList4#1"/>
    <dgm:cxn modelId="{C02B48B5-709E-4815-B6D8-250EE310B7E7}" type="presParOf" srcId="{6BF20B0C-C95E-44F0-AC73-4B96B0F2549D}" destId="{D2D369D9-718F-4BF5-88B5-57655D85D98D}" srcOrd="0" destOrd="0" presId="urn:microsoft.com/office/officeart/2005/8/layout/vList4#1"/>
    <dgm:cxn modelId="{BD228E49-FD28-4A2E-8BB0-09D66B3BAC7C}" type="presParOf" srcId="{D2D369D9-718F-4BF5-88B5-57655D85D98D}" destId="{D608F0B2-6755-41D7-AE63-7FE4E60316A4}" srcOrd="0" destOrd="0" presId="urn:microsoft.com/office/officeart/2005/8/layout/vList4#1"/>
    <dgm:cxn modelId="{61FBDE2A-2181-44B7-94F3-63158F71C45D}" type="presParOf" srcId="{D2D369D9-718F-4BF5-88B5-57655D85D98D}" destId="{E52CFC27-D0EF-494D-99AF-A390CB956E55}" srcOrd="1" destOrd="0" presId="urn:microsoft.com/office/officeart/2005/8/layout/vList4#1"/>
    <dgm:cxn modelId="{4D7DCEE1-BA32-474D-8070-0CFF8B5F1D9A}" type="presParOf" srcId="{D2D369D9-718F-4BF5-88B5-57655D85D98D}" destId="{2AF73ABB-77E4-4263-947A-818A1666F34A}" srcOrd="2" destOrd="0" presId="urn:microsoft.com/office/officeart/2005/8/layout/vList4#1"/>
    <dgm:cxn modelId="{34A02D95-6A88-4C31-AD2A-D62303EA2AAB}" type="presParOf" srcId="{6BF20B0C-C95E-44F0-AC73-4B96B0F2549D}" destId="{01A906AE-7E1D-47C0-BF2A-F74D37B6474C}" srcOrd="1" destOrd="0" presId="urn:microsoft.com/office/officeart/2005/8/layout/vList4#1"/>
    <dgm:cxn modelId="{56011457-F7F1-4374-A053-1458B1CBFCD8}" type="presParOf" srcId="{6BF20B0C-C95E-44F0-AC73-4B96B0F2549D}" destId="{E112893C-D090-4EDC-9068-5892F5C9772C}" srcOrd="2" destOrd="0" presId="urn:microsoft.com/office/officeart/2005/8/layout/vList4#1"/>
    <dgm:cxn modelId="{28E39D6D-0A27-4FB4-9755-2486BEA1DFFE}" type="presParOf" srcId="{E112893C-D090-4EDC-9068-5892F5C9772C}" destId="{A435835C-EC41-4641-9B49-E42232FDB9F8}" srcOrd="0" destOrd="0" presId="urn:microsoft.com/office/officeart/2005/8/layout/vList4#1"/>
    <dgm:cxn modelId="{9D300373-9F3E-49B5-92F9-C45881233687}" type="presParOf" srcId="{E112893C-D090-4EDC-9068-5892F5C9772C}" destId="{07683FF1-9C66-4BC4-92C2-4ED2A0EE7587}" srcOrd="1" destOrd="0" presId="urn:microsoft.com/office/officeart/2005/8/layout/vList4#1"/>
    <dgm:cxn modelId="{D054E25D-472F-4535-8417-F6AA1C66632A}" type="presParOf" srcId="{E112893C-D090-4EDC-9068-5892F5C9772C}" destId="{2037FE3C-2B4B-4B4D-81BA-293C0F794F11}" srcOrd="2" destOrd="0" presId="urn:microsoft.com/office/officeart/2005/8/layout/vList4#1"/>
    <dgm:cxn modelId="{B17C66CE-2930-4469-9965-D4559F1B9C82}" type="presParOf" srcId="{6BF20B0C-C95E-44F0-AC73-4B96B0F2549D}" destId="{4BCE3BD5-9D5D-49F8-A151-5470603AFBA0}" srcOrd="3" destOrd="0" presId="urn:microsoft.com/office/officeart/2005/8/layout/vList4#1"/>
    <dgm:cxn modelId="{A975FF42-9B5E-4092-9CB3-6572123A2486}" type="presParOf" srcId="{6BF20B0C-C95E-44F0-AC73-4B96B0F2549D}" destId="{55865386-F781-44B5-AAC8-F378B2F19D2E}" srcOrd="4" destOrd="0" presId="urn:microsoft.com/office/officeart/2005/8/layout/vList4#1"/>
    <dgm:cxn modelId="{FBB28709-8018-4AAA-9566-3619D6F41DFD}" type="presParOf" srcId="{55865386-F781-44B5-AAC8-F378B2F19D2E}" destId="{536F074A-4FE4-4701-814F-4BEB02305639}" srcOrd="0" destOrd="0" presId="urn:microsoft.com/office/officeart/2005/8/layout/vList4#1"/>
    <dgm:cxn modelId="{CD5ABCEE-A9ED-41AC-839D-3F2D89530E0C}" type="presParOf" srcId="{55865386-F781-44B5-AAC8-F378B2F19D2E}" destId="{BF3F22F2-DE63-4738-93CF-2C174E6C97C3}" srcOrd="1" destOrd="0" presId="urn:microsoft.com/office/officeart/2005/8/layout/vList4#1"/>
    <dgm:cxn modelId="{AE363FB3-C0C1-47F4-ABC3-5A4D63C81FF7}" type="presParOf" srcId="{55865386-F781-44B5-AAC8-F378B2F19D2E}" destId="{2A782196-912D-4458-8A59-F993BD2955D5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1B235C-482A-47AD-9C6C-E67F3F56FCEA}" type="doc">
      <dgm:prSet loTypeId="urn:microsoft.com/office/officeart/2005/8/layout/vList4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E3AB60-0D7E-4673-A5EC-F752AC252D0B}">
      <dgm:prSet phldrT="[Text]"/>
      <dgm:spPr/>
      <dgm:t>
        <a:bodyPr/>
        <a:lstStyle/>
        <a:p>
          <a:r>
            <a:rPr lang="cs-CZ" dirty="0" smtClean="0"/>
            <a:t>Rozmnožování	</a:t>
          </a:r>
          <a:endParaRPr lang="cs-CZ" dirty="0"/>
        </a:p>
      </dgm:t>
    </dgm:pt>
    <dgm:pt modelId="{25852789-5D66-4830-988D-CD3A414022D9}" type="parTrans" cxnId="{25AA59CE-C1F6-4413-8AD2-A1BD97A7C218}">
      <dgm:prSet/>
      <dgm:spPr/>
      <dgm:t>
        <a:bodyPr/>
        <a:lstStyle/>
        <a:p>
          <a:endParaRPr lang="cs-CZ"/>
        </a:p>
      </dgm:t>
    </dgm:pt>
    <dgm:pt modelId="{8CB09191-7495-4435-8C0E-5E0CEE57C277}" type="sibTrans" cxnId="{25AA59CE-C1F6-4413-8AD2-A1BD97A7C218}">
      <dgm:prSet/>
      <dgm:spPr/>
      <dgm:t>
        <a:bodyPr/>
        <a:lstStyle/>
        <a:p>
          <a:endParaRPr lang="cs-CZ"/>
        </a:p>
      </dgm:t>
    </dgm:pt>
    <dgm:pt modelId="{821D6AB3-56F1-44AC-A679-3719241E5A5E}">
      <dgm:prSet phldrT="[Text]"/>
      <dgm:spPr/>
      <dgm:t>
        <a:bodyPr/>
        <a:lstStyle/>
        <a:p>
          <a:r>
            <a:rPr lang="cs-CZ" dirty="0" smtClean="0"/>
            <a:t>zajištění </a:t>
          </a:r>
          <a:r>
            <a:rPr lang="cs-CZ" dirty="0" smtClean="0"/>
            <a:t>pokračování života	</a:t>
          </a:r>
          <a:endParaRPr lang="cs-CZ" dirty="0"/>
        </a:p>
      </dgm:t>
    </dgm:pt>
    <dgm:pt modelId="{B7718126-A3F3-41ED-83EC-69E4C33AB9D2}" type="parTrans" cxnId="{C2754B6D-4023-44F9-AD08-6F21F2F1A434}">
      <dgm:prSet/>
      <dgm:spPr/>
      <dgm:t>
        <a:bodyPr/>
        <a:lstStyle/>
        <a:p>
          <a:endParaRPr lang="cs-CZ"/>
        </a:p>
      </dgm:t>
    </dgm:pt>
    <dgm:pt modelId="{AAD17D70-921F-45F5-BF75-BE07D13CE73A}" type="sibTrans" cxnId="{C2754B6D-4023-44F9-AD08-6F21F2F1A434}">
      <dgm:prSet/>
      <dgm:spPr/>
      <dgm:t>
        <a:bodyPr/>
        <a:lstStyle/>
        <a:p>
          <a:endParaRPr lang="cs-CZ"/>
        </a:p>
      </dgm:t>
    </dgm:pt>
    <dgm:pt modelId="{072F4EDE-324B-45EB-B207-9E4550027D35}">
      <dgm:prSet phldrT="[Text]"/>
      <dgm:spPr/>
      <dgm:t>
        <a:bodyPr/>
        <a:lstStyle/>
        <a:p>
          <a:r>
            <a:rPr lang="cs-CZ" dirty="0" smtClean="0"/>
            <a:t>nepohlavní </a:t>
          </a:r>
          <a:r>
            <a:rPr lang="cs-CZ" dirty="0" smtClean="0"/>
            <a:t>– z 1 organismu</a:t>
          </a:r>
          <a:endParaRPr lang="cs-CZ" dirty="0"/>
        </a:p>
      </dgm:t>
    </dgm:pt>
    <dgm:pt modelId="{F1782D63-67FE-435D-9D65-805F0F909C2B}" type="parTrans" cxnId="{582C47D2-618F-48FF-86FA-023E28C02374}">
      <dgm:prSet/>
      <dgm:spPr/>
      <dgm:t>
        <a:bodyPr/>
        <a:lstStyle/>
        <a:p>
          <a:endParaRPr lang="cs-CZ"/>
        </a:p>
      </dgm:t>
    </dgm:pt>
    <dgm:pt modelId="{66C5C09A-4407-496A-8A43-7EDD84D948F5}" type="sibTrans" cxnId="{582C47D2-618F-48FF-86FA-023E28C02374}">
      <dgm:prSet/>
      <dgm:spPr/>
      <dgm:t>
        <a:bodyPr/>
        <a:lstStyle/>
        <a:p>
          <a:endParaRPr lang="cs-CZ"/>
        </a:p>
      </dgm:t>
    </dgm:pt>
    <dgm:pt modelId="{E758473E-545C-4039-B822-E6CE966FF407}">
      <dgm:prSet phldrT="[Text]"/>
      <dgm:spPr/>
      <dgm:t>
        <a:bodyPr/>
        <a:lstStyle/>
        <a:p>
          <a:r>
            <a:rPr lang="cs-CZ" dirty="0" smtClean="0"/>
            <a:t>Dědičnost	</a:t>
          </a:r>
          <a:endParaRPr lang="cs-CZ" dirty="0"/>
        </a:p>
      </dgm:t>
    </dgm:pt>
    <dgm:pt modelId="{CD566465-0700-4940-A51A-E80B810BB16B}" type="parTrans" cxnId="{2DFB5A5E-F2BD-4387-8B93-65875DB34182}">
      <dgm:prSet/>
      <dgm:spPr/>
      <dgm:t>
        <a:bodyPr/>
        <a:lstStyle/>
        <a:p>
          <a:endParaRPr lang="cs-CZ"/>
        </a:p>
      </dgm:t>
    </dgm:pt>
    <dgm:pt modelId="{441DF6E1-F3F2-42AE-AF84-561B75C43F7B}" type="sibTrans" cxnId="{2DFB5A5E-F2BD-4387-8B93-65875DB34182}">
      <dgm:prSet/>
      <dgm:spPr/>
      <dgm:t>
        <a:bodyPr/>
        <a:lstStyle/>
        <a:p>
          <a:endParaRPr lang="cs-CZ"/>
        </a:p>
      </dgm:t>
    </dgm:pt>
    <dgm:pt modelId="{5841B2ED-AFFB-4C04-91BB-DDBC292E237D}">
      <dgm:prSet phldrT="[Text]"/>
      <dgm:spPr/>
      <dgm:t>
        <a:bodyPr/>
        <a:lstStyle/>
        <a:p>
          <a:r>
            <a:rPr lang="cs-CZ" dirty="0" smtClean="0"/>
            <a:t>předávání </a:t>
          </a:r>
          <a:r>
            <a:rPr lang="cs-CZ" dirty="0" smtClean="0"/>
            <a:t>vlastností z rodičovských organismů na potomky</a:t>
          </a:r>
          <a:endParaRPr lang="cs-CZ" dirty="0"/>
        </a:p>
      </dgm:t>
    </dgm:pt>
    <dgm:pt modelId="{7E6943D2-EDB1-446D-ABDB-31A88253C131}" type="parTrans" cxnId="{5D2A99BD-03C1-4279-A851-69354A9BAAAD}">
      <dgm:prSet/>
      <dgm:spPr/>
      <dgm:t>
        <a:bodyPr/>
        <a:lstStyle/>
        <a:p>
          <a:endParaRPr lang="cs-CZ"/>
        </a:p>
      </dgm:t>
    </dgm:pt>
    <dgm:pt modelId="{D98EF177-DE63-44C1-B401-020498D6EEF4}" type="sibTrans" cxnId="{5D2A99BD-03C1-4279-A851-69354A9BAAAD}">
      <dgm:prSet/>
      <dgm:spPr/>
      <dgm:t>
        <a:bodyPr/>
        <a:lstStyle/>
        <a:p>
          <a:endParaRPr lang="cs-CZ"/>
        </a:p>
      </dgm:t>
    </dgm:pt>
    <dgm:pt modelId="{B741FFD2-64CF-48A7-827A-FE46E6741A53}">
      <dgm:prSet phldrT="[Text]"/>
      <dgm:spPr/>
      <dgm:t>
        <a:bodyPr/>
        <a:lstStyle/>
        <a:p>
          <a:r>
            <a:rPr lang="cs-CZ" dirty="0" smtClean="0"/>
            <a:t>Růst a vývin</a:t>
          </a:r>
          <a:endParaRPr lang="cs-CZ" dirty="0"/>
        </a:p>
      </dgm:t>
    </dgm:pt>
    <dgm:pt modelId="{C4E3FFD9-7EE2-4B73-B077-B8588F85D387}" type="parTrans" cxnId="{6FBC282B-1048-442D-8E40-363E8F34B518}">
      <dgm:prSet/>
      <dgm:spPr/>
      <dgm:t>
        <a:bodyPr/>
        <a:lstStyle/>
        <a:p>
          <a:endParaRPr lang="cs-CZ"/>
        </a:p>
      </dgm:t>
    </dgm:pt>
    <dgm:pt modelId="{84960E12-AA55-4F60-A9D5-9620372263F4}" type="sibTrans" cxnId="{6FBC282B-1048-442D-8E40-363E8F34B518}">
      <dgm:prSet/>
      <dgm:spPr/>
      <dgm:t>
        <a:bodyPr/>
        <a:lstStyle/>
        <a:p>
          <a:endParaRPr lang="cs-CZ"/>
        </a:p>
      </dgm:t>
    </dgm:pt>
    <dgm:pt modelId="{B7F01E5A-AD77-4795-BA22-CDDCB73B526C}">
      <dgm:prSet phldrT="[Text]"/>
      <dgm:spPr/>
      <dgm:t>
        <a:bodyPr/>
        <a:lstStyle/>
        <a:p>
          <a:r>
            <a:rPr lang="cs-CZ" dirty="0" smtClean="0"/>
            <a:t>změny </a:t>
          </a:r>
          <a:r>
            <a:rPr lang="cs-CZ" dirty="0" smtClean="0"/>
            <a:t>organismu během života</a:t>
          </a:r>
          <a:endParaRPr lang="cs-CZ" dirty="0"/>
        </a:p>
      </dgm:t>
    </dgm:pt>
    <dgm:pt modelId="{C3E9CDC1-5621-4CB5-9002-3BD8BD25A3E8}" type="parTrans" cxnId="{FBD22884-1CAC-4DCB-8D86-22019E55071C}">
      <dgm:prSet/>
      <dgm:spPr/>
      <dgm:t>
        <a:bodyPr/>
        <a:lstStyle/>
        <a:p>
          <a:endParaRPr lang="cs-CZ"/>
        </a:p>
      </dgm:t>
    </dgm:pt>
    <dgm:pt modelId="{20BF08A7-7B7E-43B1-9D3D-81C6F08E789E}" type="sibTrans" cxnId="{FBD22884-1CAC-4DCB-8D86-22019E55071C}">
      <dgm:prSet/>
      <dgm:spPr/>
      <dgm:t>
        <a:bodyPr/>
        <a:lstStyle/>
        <a:p>
          <a:endParaRPr lang="cs-CZ"/>
        </a:p>
      </dgm:t>
    </dgm:pt>
    <dgm:pt modelId="{C4DFE049-2FD1-4F55-ABD0-4898872454BD}">
      <dgm:prSet phldrT="[Text]"/>
      <dgm:spPr/>
      <dgm:t>
        <a:bodyPr/>
        <a:lstStyle/>
        <a:p>
          <a:r>
            <a:rPr lang="cs-CZ" dirty="0" smtClean="0"/>
            <a:t>pohlavní </a:t>
          </a:r>
          <a:r>
            <a:rPr lang="cs-CZ" dirty="0" smtClean="0"/>
            <a:t>– 2 rodičovské organismy</a:t>
          </a:r>
          <a:endParaRPr lang="cs-CZ" dirty="0"/>
        </a:p>
      </dgm:t>
    </dgm:pt>
    <dgm:pt modelId="{0748554B-3CAF-4A3B-968C-9094F947F31A}" type="parTrans" cxnId="{D6393888-0F73-472F-BAF5-57148E536AF4}">
      <dgm:prSet/>
      <dgm:spPr/>
      <dgm:t>
        <a:bodyPr/>
        <a:lstStyle/>
        <a:p>
          <a:endParaRPr lang="cs-CZ"/>
        </a:p>
      </dgm:t>
    </dgm:pt>
    <dgm:pt modelId="{541C5511-1506-4FD0-BA3D-EC02017A6139}" type="sibTrans" cxnId="{D6393888-0F73-472F-BAF5-57148E536AF4}">
      <dgm:prSet/>
      <dgm:spPr/>
      <dgm:t>
        <a:bodyPr/>
        <a:lstStyle/>
        <a:p>
          <a:endParaRPr lang="cs-CZ"/>
        </a:p>
      </dgm:t>
    </dgm:pt>
    <dgm:pt modelId="{6BF20B0C-C95E-44F0-AC73-4B96B0F2549D}" type="pres">
      <dgm:prSet presAssocID="{F61B235C-482A-47AD-9C6C-E67F3F56FCE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D369D9-718F-4BF5-88B5-57655D85D98D}" type="pres">
      <dgm:prSet presAssocID="{A0E3AB60-0D7E-4673-A5EC-F752AC252D0B}" presName="comp" presStyleCnt="0"/>
      <dgm:spPr/>
    </dgm:pt>
    <dgm:pt modelId="{D608F0B2-6755-41D7-AE63-7FE4E60316A4}" type="pres">
      <dgm:prSet presAssocID="{A0E3AB60-0D7E-4673-A5EC-F752AC252D0B}" presName="box" presStyleLbl="node1" presStyleIdx="0" presStyleCnt="3" custScaleY="90961" custLinFactNeighborX="-6897" custLinFactNeighborY="-16618"/>
      <dgm:spPr/>
      <dgm:t>
        <a:bodyPr/>
        <a:lstStyle/>
        <a:p>
          <a:endParaRPr lang="cs-CZ"/>
        </a:p>
      </dgm:t>
    </dgm:pt>
    <dgm:pt modelId="{E52CFC27-D0EF-494D-99AF-A390CB956E55}" type="pres">
      <dgm:prSet presAssocID="{A0E3AB60-0D7E-4673-A5EC-F752AC252D0B}" presName="img" presStyleLbl="fgImgPlace1" presStyleIdx="0" presStyleCnt="3" custScaleX="95250" custScaleY="85850" custLinFactNeighborX="1500" custLinFactNeighborY="203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AF73ABB-77E4-4263-947A-818A1666F34A}" type="pres">
      <dgm:prSet presAssocID="{A0E3AB60-0D7E-4673-A5EC-F752AC252D0B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A906AE-7E1D-47C0-BF2A-F74D37B6474C}" type="pres">
      <dgm:prSet presAssocID="{8CB09191-7495-4435-8C0E-5E0CEE57C277}" presName="spacer" presStyleCnt="0"/>
      <dgm:spPr/>
    </dgm:pt>
    <dgm:pt modelId="{E112893C-D090-4EDC-9068-5892F5C9772C}" type="pres">
      <dgm:prSet presAssocID="{E758473E-545C-4039-B822-E6CE966FF407}" presName="comp" presStyleCnt="0"/>
      <dgm:spPr/>
    </dgm:pt>
    <dgm:pt modelId="{A435835C-EC41-4641-9B49-E42232FDB9F8}" type="pres">
      <dgm:prSet presAssocID="{E758473E-545C-4039-B822-E6CE966FF407}" presName="box" presStyleLbl="node1" presStyleIdx="1" presStyleCnt="3" custScaleY="78607"/>
      <dgm:spPr/>
      <dgm:t>
        <a:bodyPr/>
        <a:lstStyle/>
        <a:p>
          <a:endParaRPr lang="cs-CZ"/>
        </a:p>
      </dgm:t>
    </dgm:pt>
    <dgm:pt modelId="{07683FF1-9C66-4BC4-92C2-4ED2A0EE7587}" type="pres">
      <dgm:prSet presAssocID="{E758473E-545C-4039-B822-E6CE966FF407}" presName="img" presStyleLbl="fgImgPlace1" presStyleIdx="1" presStyleCnt="3" custScaleX="86321" custScaleY="7464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037FE3C-2B4B-4B4D-81BA-293C0F794F11}" type="pres">
      <dgm:prSet presAssocID="{E758473E-545C-4039-B822-E6CE966FF407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CE3BD5-9D5D-49F8-A151-5470603AFBA0}" type="pres">
      <dgm:prSet presAssocID="{441DF6E1-F3F2-42AE-AF84-561B75C43F7B}" presName="spacer" presStyleCnt="0"/>
      <dgm:spPr/>
    </dgm:pt>
    <dgm:pt modelId="{55865386-F781-44B5-AAC8-F378B2F19D2E}" type="pres">
      <dgm:prSet presAssocID="{B741FFD2-64CF-48A7-827A-FE46E6741A53}" presName="comp" presStyleCnt="0"/>
      <dgm:spPr/>
    </dgm:pt>
    <dgm:pt modelId="{536F074A-4FE4-4701-814F-4BEB02305639}" type="pres">
      <dgm:prSet presAssocID="{B741FFD2-64CF-48A7-827A-FE46E6741A53}" presName="box" presStyleLbl="node1" presStyleIdx="2" presStyleCnt="3" custScaleY="68892"/>
      <dgm:spPr/>
      <dgm:t>
        <a:bodyPr/>
        <a:lstStyle/>
        <a:p>
          <a:endParaRPr lang="cs-CZ"/>
        </a:p>
      </dgm:t>
    </dgm:pt>
    <dgm:pt modelId="{BF3F22F2-DE63-4738-93CF-2C174E6C97C3}" type="pres">
      <dgm:prSet presAssocID="{B741FFD2-64CF-48A7-827A-FE46E6741A53}" presName="img" presStyleLbl="fgImgPlace1" presStyleIdx="2" presStyleCnt="3" custScaleX="91656" custScaleY="73406" custLinFactNeighborX="-297" custLinFactNeighborY="0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2A782196-912D-4458-8A59-F993BD2955D5}" type="pres">
      <dgm:prSet presAssocID="{B741FFD2-64CF-48A7-827A-FE46E6741A53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29162D-E039-4642-B580-204298E4B09D}" type="presOf" srcId="{821D6AB3-56F1-44AC-A679-3719241E5A5E}" destId="{D608F0B2-6755-41D7-AE63-7FE4E60316A4}" srcOrd="0" destOrd="1" presId="urn:microsoft.com/office/officeart/2005/8/layout/vList4#2"/>
    <dgm:cxn modelId="{2DFB5A5E-F2BD-4387-8B93-65875DB34182}" srcId="{F61B235C-482A-47AD-9C6C-E67F3F56FCEA}" destId="{E758473E-545C-4039-B822-E6CE966FF407}" srcOrd="1" destOrd="0" parTransId="{CD566465-0700-4940-A51A-E80B810BB16B}" sibTransId="{441DF6E1-F3F2-42AE-AF84-561B75C43F7B}"/>
    <dgm:cxn modelId="{C2754B6D-4023-44F9-AD08-6F21F2F1A434}" srcId="{A0E3AB60-0D7E-4673-A5EC-F752AC252D0B}" destId="{821D6AB3-56F1-44AC-A679-3719241E5A5E}" srcOrd="0" destOrd="0" parTransId="{B7718126-A3F3-41ED-83EC-69E4C33AB9D2}" sibTransId="{AAD17D70-921F-45F5-BF75-BE07D13CE73A}"/>
    <dgm:cxn modelId="{AEBEAD17-4124-4911-9B73-3C4F0CAED00E}" type="presOf" srcId="{C4DFE049-2FD1-4F55-ABD0-4898872454BD}" destId="{D608F0B2-6755-41D7-AE63-7FE4E60316A4}" srcOrd="0" destOrd="3" presId="urn:microsoft.com/office/officeart/2005/8/layout/vList4#2"/>
    <dgm:cxn modelId="{DB494571-27E6-42BD-8A30-53832ADB4AF2}" type="presOf" srcId="{5841B2ED-AFFB-4C04-91BB-DDBC292E237D}" destId="{A435835C-EC41-4641-9B49-E42232FDB9F8}" srcOrd="0" destOrd="1" presId="urn:microsoft.com/office/officeart/2005/8/layout/vList4#2"/>
    <dgm:cxn modelId="{582C47D2-618F-48FF-86FA-023E28C02374}" srcId="{821D6AB3-56F1-44AC-A679-3719241E5A5E}" destId="{072F4EDE-324B-45EB-B207-9E4550027D35}" srcOrd="0" destOrd="0" parTransId="{F1782D63-67FE-435D-9D65-805F0F909C2B}" sibTransId="{66C5C09A-4407-496A-8A43-7EDD84D948F5}"/>
    <dgm:cxn modelId="{FBD22884-1CAC-4DCB-8D86-22019E55071C}" srcId="{B741FFD2-64CF-48A7-827A-FE46E6741A53}" destId="{B7F01E5A-AD77-4795-BA22-CDDCB73B526C}" srcOrd="0" destOrd="0" parTransId="{C3E9CDC1-5621-4CB5-9002-3BD8BD25A3E8}" sibTransId="{20BF08A7-7B7E-43B1-9D3D-81C6F08E789E}"/>
    <dgm:cxn modelId="{C5FBBD82-C71B-47E7-AAFC-90B6BB786264}" type="presOf" srcId="{A0E3AB60-0D7E-4673-A5EC-F752AC252D0B}" destId="{2AF73ABB-77E4-4263-947A-818A1666F34A}" srcOrd="1" destOrd="0" presId="urn:microsoft.com/office/officeart/2005/8/layout/vList4#2"/>
    <dgm:cxn modelId="{BD812F3E-3D7C-481A-BC40-CC3907AEE46E}" type="presOf" srcId="{C4DFE049-2FD1-4F55-ABD0-4898872454BD}" destId="{2AF73ABB-77E4-4263-947A-818A1666F34A}" srcOrd="1" destOrd="3" presId="urn:microsoft.com/office/officeart/2005/8/layout/vList4#2"/>
    <dgm:cxn modelId="{A07F129D-B8FA-48FD-A1F6-EB373EBAFE97}" type="presOf" srcId="{E758473E-545C-4039-B822-E6CE966FF407}" destId="{2037FE3C-2B4B-4B4D-81BA-293C0F794F11}" srcOrd="1" destOrd="0" presId="urn:microsoft.com/office/officeart/2005/8/layout/vList4#2"/>
    <dgm:cxn modelId="{D6393888-0F73-472F-BAF5-57148E536AF4}" srcId="{821D6AB3-56F1-44AC-A679-3719241E5A5E}" destId="{C4DFE049-2FD1-4F55-ABD0-4898872454BD}" srcOrd="1" destOrd="0" parTransId="{0748554B-3CAF-4A3B-968C-9094F947F31A}" sibTransId="{541C5511-1506-4FD0-BA3D-EC02017A6139}"/>
    <dgm:cxn modelId="{057820A9-0F72-4489-8427-2FFBBD425F00}" type="presOf" srcId="{E758473E-545C-4039-B822-E6CE966FF407}" destId="{A435835C-EC41-4641-9B49-E42232FDB9F8}" srcOrd="0" destOrd="0" presId="urn:microsoft.com/office/officeart/2005/8/layout/vList4#2"/>
    <dgm:cxn modelId="{1AD15F3F-9147-4745-AC52-CA5F23F28691}" type="presOf" srcId="{B741FFD2-64CF-48A7-827A-FE46E6741A53}" destId="{536F074A-4FE4-4701-814F-4BEB02305639}" srcOrd="0" destOrd="0" presId="urn:microsoft.com/office/officeart/2005/8/layout/vList4#2"/>
    <dgm:cxn modelId="{54F02F2A-CDA9-41A8-B51C-E324A83E132C}" type="presOf" srcId="{B741FFD2-64CF-48A7-827A-FE46E6741A53}" destId="{2A782196-912D-4458-8A59-F993BD2955D5}" srcOrd="1" destOrd="0" presId="urn:microsoft.com/office/officeart/2005/8/layout/vList4#2"/>
    <dgm:cxn modelId="{5D2A99BD-03C1-4279-A851-69354A9BAAAD}" srcId="{E758473E-545C-4039-B822-E6CE966FF407}" destId="{5841B2ED-AFFB-4C04-91BB-DDBC292E237D}" srcOrd="0" destOrd="0" parTransId="{7E6943D2-EDB1-446D-ABDB-31A88253C131}" sibTransId="{D98EF177-DE63-44C1-B401-020498D6EEF4}"/>
    <dgm:cxn modelId="{6FBC282B-1048-442D-8E40-363E8F34B518}" srcId="{F61B235C-482A-47AD-9C6C-E67F3F56FCEA}" destId="{B741FFD2-64CF-48A7-827A-FE46E6741A53}" srcOrd="2" destOrd="0" parTransId="{C4E3FFD9-7EE2-4B73-B077-B8588F85D387}" sibTransId="{84960E12-AA55-4F60-A9D5-9620372263F4}"/>
    <dgm:cxn modelId="{B5300BDB-A2BF-4E19-AFC3-CADE1F64C751}" type="presOf" srcId="{F61B235C-482A-47AD-9C6C-E67F3F56FCEA}" destId="{6BF20B0C-C95E-44F0-AC73-4B96B0F2549D}" srcOrd="0" destOrd="0" presId="urn:microsoft.com/office/officeart/2005/8/layout/vList4#2"/>
    <dgm:cxn modelId="{EA121608-FDBA-428E-BFDC-C59BB1F8D8FA}" type="presOf" srcId="{072F4EDE-324B-45EB-B207-9E4550027D35}" destId="{2AF73ABB-77E4-4263-947A-818A1666F34A}" srcOrd="1" destOrd="2" presId="urn:microsoft.com/office/officeart/2005/8/layout/vList4#2"/>
    <dgm:cxn modelId="{3434E02B-C4D8-4906-93D1-B9600F6F52E0}" type="presOf" srcId="{B7F01E5A-AD77-4795-BA22-CDDCB73B526C}" destId="{536F074A-4FE4-4701-814F-4BEB02305639}" srcOrd="0" destOrd="1" presId="urn:microsoft.com/office/officeart/2005/8/layout/vList4#2"/>
    <dgm:cxn modelId="{25AA59CE-C1F6-4413-8AD2-A1BD97A7C218}" srcId="{F61B235C-482A-47AD-9C6C-E67F3F56FCEA}" destId="{A0E3AB60-0D7E-4673-A5EC-F752AC252D0B}" srcOrd="0" destOrd="0" parTransId="{25852789-5D66-4830-988D-CD3A414022D9}" sibTransId="{8CB09191-7495-4435-8C0E-5E0CEE57C277}"/>
    <dgm:cxn modelId="{99D463CA-62C9-4F87-B87F-628BF35339B3}" type="presOf" srcId="{072F4EDE-324B-45EB-B207-9E4550027D35}" destId="{D608F0B2-6755-41D7-AE63-7FE4E60316A4}" srcOrd="0" destOrd="2" presId="urn:microsoft.com/office/officeart/2005/8/layout/vList4#2"/>
    <dgm:cxn modelId="{CF4DEEAF-7682-464B-87F7-301E7F04E0FA}" type="presOf" srcId="{5841B2ED-AFFB-4C04-91BB-DDBC292E237D}" destId="{2037FE3C-2B4B-4B4D-81BA-293C0F794F11}" srcOrd="1" destOrd="1" presId="urn:microsoft.com/office/officeart/2005/8/layout/vList4#2"/>
    <dgm:cxn modelId="{58AC50E4-2D72-4305-B738-44900E7C628D}" type="presOf" srcId="{A0E3AB60-0D7E-4673-A5EC-F752AC252D0B}" destId="{D608F0B2-6755-41D7-AE63-7FE4E60316A4}" srcOrd="0" destOrd="0" presId="urn:microsoft.com/office/officeart/2005/8/layout/vList4#2"/>
    <dgm:cxn modelId="{8B7C310D-B0E1-45B2-8797-37223A300445}" type="presOf" srcId="{821D6AB3-56F1-44AC-A679-3719241E5A5E}" destId="{2AF73ABB-77E4-4263-947A-818A1666F34A}" srcOrd="1" destOrd="1" presId="urn:microsoft.com/office/officeart/2005/8/layout/vList4#2"/>
    <dgm:cxn modelId="{353D5CD0-0F17-4941-A826-77AAC7B7E489}" type="presOf" srcId="{B7F01E5A-AD77-4795-BA22-CDDCB73B526C}" destId="{2A782196-912D-4458-8A59-F993BD2955D5}" srcOrd="1" destOrd="1" presId="urn:microsoft.com/office/officeart/2005/8/layout/vList4#2"/>
    <dgm:cxn modelId="{055C13DF-1914-4E83-B9D8-D10223EBD290}" type="presParOf" srcId="{6BF20B0C-C95E-44F0-AC73-4B96B0F2549D}" destId="{D2D369D9-718F-4BF5-88B5-57655D85D98D}" srcOrd="0" destOrd="0" presId="urn:microsoft.com/office/officeart/2005/8/layout/vList4#2"/>
    <dgm:cxn modelId="{9009BA52-3CBF-4674-AD93-BC1390F22440}" type="presParOf" srcId="{D2D369D9-718F-4BF5-88B5-57655D85D98D}" destId="{D608F0B2-6755-41D7-AE63-7FE4E60316A4}" srcOrd="0" destOrd="0" presId="urn:microsoft.com/office/officeart/2005/8/layout/vList4#2"/>
    <dgm:cxn modelId="{A03390D2-56C6-48B0-8A1F-116BA5FE119D}" type="presParOf" srcId="{D2D369D9-718F-4BF5-88B5-57655D85D98D}" destId="{E52CFC27-D0EF-494D-99AF-A390CB956E55}" srcOrd="1" destOrd="0" presId="urn:microsoft.com/office/officeart/2005/8/layout/vList4#2"/>
    <dgm:cxn modelId="{529E44DB-0C91-4FB9-9613-8ED655477466}" type="presParOf" srcId="{D2D369D9-718F-4BF5-88B5-57655D85D98D}" destId="{2AF73ABB-77E4-4263-947A-818A1666F34A}" srcOrd="2" destOrd="0" presId="urn:microsoft.com/office/officeart/2005/8/layout/vList4#2"/>
    <dgm:cxn modelId="{5F846D0B-6B51-4A16-907D-8220C21DBB33}" type="presParOf" srcId="{6BF20B0C-C95E-44F0-AC73-4B96B0F2549D}" destId="{01A906AE-7E1D-47C0-BF2A-F74D37B6474C}" srcOrd="1" destOrd="0" presId="urn:microsoft.com/office/officeart/2005/8/layout/vList4#2"/>
    <dgm:cxn modelId="{E22A78EE-AEC4-4AFD-8719-C2E310AF9737}" type="presParOf" srcId="{6BF20B0C-C95E-44F0-AC73-4B96B0F2549D}" destId="{E112893C-D090-4EDC-9068-5892F5C9772C}" srcOrd="2" destOrd="0" presId="urn:microsoft.com/office/officeart/2005/8/layout/vList4#2"/>
    <dgm:cxn modelId="{9F52CBBC-F771-4E64-8225-1B9F7534040D}" type="presParOf" srcId="{E112893C-D090-4EDC-9068-5892F5C9772C}" destId="{A435835C-EC41-4641-9B49-E42232FDB9F8}" srcOrd="0" destOrd="0" presId="urn:microsoft.com/office/officeart/2005/8/layout/vList4#2"/>
    <dgm:cxn modelId="{F53153F8-DFB0-4EDC-A949-6E2C695B9D15}" type="presParOf" srcId="{E112893C-D090-4EDC-9068-5892F5C9772C}" destId="{07683FF1-9C66-4BC4-92C2-4ED2A0EE7587}" srcOrd="1" destOrd="0" presId="urn:microsoft.com/office/officeart/2005/8/layout/vList4#2"/>
    <dgm:cxn modelId="{923EB98E-F90E-4292-87D7-4E6D97FAAF57}" type="presParOf" srcId="{E112893C-D090-4EDC-9068-5892F5C9772C}" destId="{2037FE3C-2B4B-4B4D-81BA-293C0F794F11}" srcOrd="2" destOrd="0" presId="urn:microsoft.com/office/officeart/2005/8/layout/vList4#2"/>
    <dgm:cxn modelId="{E2ECC130-1004-42DD-A84E-ACA399973A19}" type="presParOf" srcId="{6BF20B0C-C95E-44F0-AC73-4B96B0F2549D}" destId="{4BCE3BD5-9D5D-49F8-A151-5470603AFBA0}" srcOrd="3" destOrd="0" presId="urn:microsoft.com/office/officeart/2005/8/layout/vList4#2"/>
    <dgm:cxn modelId="{64FF2DAD-FA9B-4C2E-984D-27A7DC9678EB}" type="presParOf" srcId="{6BF20B0C-C95E-44F0-AC73-4B96B0F2549D}" destId="{55865386-F781-44B5-AAC8-F378B2F19D2E}" srcOrd="4" destOrd="0" presId="urn:microsoft.com/office/officeart/2005/8/layout/vList4#2"/>
    <dgm:cxn modelId="{3166316D-23C8-4A72-A24F-15F72CB8A6CA}" type="presParOf" srcId="{55865386-F781-44B5-AAC8-F378B2F19D2E}" destId="{536F074A-4FE4-4701-814F-4BEB02305639}" srcOrd="0" destOrd="0" presId="urn:microsoft.com/office/officeart/2005/8/layout/vList4#2"/>
    <dgm:cxn modelId="{31C21833-EAB6-4EF6-B80C-3B027F02518F}" type="presParOf" srcId="{55865386-F781-44B5-AAC8-F378B2F19D2E}" destId="{BF3F22F2-DE63-4738-93CF-2C174E6C97C3}" srcOrd="1" destOrd="0" presId="urn:microsoft.com/office/officeart/2005/8/layout/vList4#2"/>
    <dgm:cxn modelId="{BCAA0104-7C7F-440C-BAC6-5C1B87277521}" type="presParOf" srcId="{55865386-F781-44B5-AAC8-F378B2F19D2E}" destId="{2A782196-912D-4458-8A59-F993BD2955D5}" srcOrd="2" destOrd="0" presId="urn:microsoft.com/office/officeart/2005/8/layout/vList4#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1B235C-482A-47AD-9C6C-E67F3F56FCEA}" type="doc">
      <dgm:prSet loTypeId="urn:microsoft.com/office/officeart/2005/8/layout/vList4#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E3AB60-0D7E-4673-A5EC-F752AC252D0B}">
      <dgm:prSet phldrT="[Text]" custT="1"/>
      <dgm:spPr/>
      <dgm:t>
        <a:bodyPr/>
        <a:lstStyle/>
        <a:p>
          <a:r>
            <a:rPr lang="cs-CZ" sz="3200" dirty="0" smtClean="0"/>
            <a:t>Dráždivost</a:t>
          </a:r>
          <a:r>
            <a:rPr lang="cs-CZ" sz="4600" dirty="0" smtClean="0"/>
            <a:t>	</a:t>
          </a:r>
          <a:endParaRPr lang="cs-CZ" sz="4600" dirty="0"/>
        </a:p>
      </dgm:t>
    </dgm:pt>
    <dgm:pt modelId="{25852789-5D66-4830-988D-CD3A414022D9}" type="parTrans" cxnId="{25AA59CE-C1F6-4413-8AD2-A1BD97A7C218}">
      <dgm:prSet/>
      <dgm:spPr/>
      <dgm:t>
        <a:bodyPr/>
        <a:lstStyle/>
        <a:p>
          <a:endParaRPr lang="cs-CZ"/>
        </a:p>
      </dgm:t>
    </dgm:pt>
    <dgm:pt modelId="{8CB09191-7495-4435-8C0E-5E0CEE57C277}" type="sibTrans" cxnId="{25AA59CE-C1F6-4413-8AD2-A1BD97A7C218}">
      <dgm:prSet/>
      <dgm:spPr/>
      <dgm:t>
        <a:bodyPr/>
        <a:lstStyle/>
        <a:p>
          <a:endParaRPr lang="cs-CZ"/>
        </a:p>
      </dgm:t>
    </dgm:pt>
    <dgm:pt modelId="{821D6AB3-56F1-44AC-A679-3719241E5A5E}">
      <dgm:prSet phldrT="[Text]" custT="1"/>
      <dgm:spPr/>
      <dgm:t>
        <a:bodyPr/>
        <a:lstStyle/>
        <a:p>
          <a:r>
            <a:rPr lang="cs-CZ" sz="2400" dirty="0" smtClean="0"/>
            <a:t>reakce </a:t>
          </a:r>
          <a:r>
            <a:rPr lang="cs-CZ" sz="2400" dirty="0" smtClean="0"/>
            <a:t>na podněty z okolí</a:t>
          </a:r>
          <a:endParaRPr lang="cs-CZ" sz="2400" dirty="0"/>
        </a:p>
      </dgm:t>
    </dgm:pt>
    <dgm:pt modelId="{B7718126-A3F3-41ED-83EC-69E4C33AB9D2}" type="parTrans" cxnId="{C2754B6D-4023-44F9-AD08-6F21F2F1A434}">
      <dgm:prSet/>
      <dgm:spPr/>
      <dgm:t>
        <a:bodyPr/>
        <a:lstStyle/>
        <a:p>
          <a:endParaRPr lang="cs-CZ"/>
        </a:p>
      </dgm:t>
    </dgm:pt>
    <dgm:pt modelId="{AAD17D70-921F-45F5-BF75-BE07D13CE73A}" type="sibTrans" cxnId="{C2754B6D-4023-44F9-AD08-6F21F2F1A434}">
      <dgm:prSet/>
      <dgm:spPr/>
      <dgm:t>
        <a:bodyPr/>
        <a:lstStyle/>
        <a:p>
          <a:endParaRPr lang="cs-CZ"/>
        </a:p>
      </dgm:t>
    </dgm:pt>
    <dgm:pt modelId="{E758473E-545C-4039-B822-E6CE966FF407}">
      <dgm:prSet phldrT="[Text]" custT="1"/>
      <dgm:spPr/>
      <dgm:t>
        <a:bodyPr/>
        <a:lstStyle/>
        <a:p>
          <a:r>
            <a:rPr lang="cs-CZ" sz="3200" dirty="0" smtClean="0"/>
            <a:t>Pohyb</a:t>
          </a:r>
          <a:endParaRPr lang="cs-CZ" sz="3200" dirty="0"/>
        </a:p>
      </dgm:t>
    </dgm:pt>
    <dgm:pt modelId="{CD566465-0700-4940-A51A-E80B810BB16B}" type="parTrans" cxnId="{2DFB5A5E-F2BD-4387-8B93-65875DB34182}">
      <dgm:prSet/>
      <dgm:spPr/>
      <dgm:t>
        <a:bodyPr/>
        <a:lstStyle/>
        <a:p>
          <a:endParaRPr lang="cs-CZ"/>
        </a:p>
      </dgm:t>
    </dgm:pt>
    <dgm:pt modelId="{441DF6E1-F3F2-42AE-AF84-561B75C43F7B}" type="sibTrans" cxnId="{2DFB5A5E-F2BD-4387-8B93-65875DB34182}">
      <dgm:prSet/>
      <dgm:spPr/>
      <dgm:t>
        <a:bodyPr/>
        <a:lstStyle/>
        <a:p>
          <a:endParaRPr lang="cs-CZ"/>
        </a:p>
      </dgm:t>
    </dgm:pt>
    <dgm:pt modelId="{5841B2ED-AFFB-4C04-91BB-DDBC292E237D}">
      <dgm:prSet phldrT="[Text]" custT="1"/>
      <dgm:spPr/>
      <dgm:t>
        <a:bodyPr/>
        <a:lstStyle/>
        <a:p>
          <a:r>
            <a:rPr lang="cs-CZ" sz="2400" dirty="0" smtClean="0"/>
            <a:t>přesun </a:t>
          </a:r>
          <a:r>
            <a:rPr lang="cs-CZ" sz="2400" dirty="0" smtClean="0"/>
            <a:t>z místa na místo</a:t>
          </a:r>
          <a:endParaRPr lang="cs-CZ" sz="2400" dirty="0"/>
        </a:p>
      </dgm:t>
    </dgm:pt>
    <dgm:pt modelId="{7E6943D2-EDB1-446D-ABDB-31A88253C131}" type="parTrans" cxnId="{5D2A99BD-03C1-4279-A851-69354A9BAAAD}">
      <dgm:prSet/>
      <dgm:spPr/>
      <dgm:t>
        <a:bodyPr/>
        <a:lstStyle/>
        <a:p>
          <a:endParaRPr lang="cs-CZ"/>
        </a:p>
      </dgm:t>
    </dgm:pt>
    <dgm:pt modelId="{D98EF177-DE63-44C1-B401-020498D6EEF4}" type="sibTrans" cxnId="{5D2A99BD-03C1-4279-A851-69354A9BAAAD}">
      <dgm:prSet/>
      <dgm:spPr/>
      <dgm:t>
        <a:bodyPr/>
        <a:lstStyle/>
        <a:p>
          <a:endParaRPr lang="cs-CZ"/>
        </a:p>
      </dgm:t>
    </dgm:pt>
    <dgm:pt modelId="{F213855A-938C-48A6-91C4-CEB7F06D6272}">
      <dgm:prSet phldrT="[Text]" custT="1"/>
      <dgm:spPr/>
      <dgm:t>
        <a:bodyPr/>
        <a:lstStyle/>
        <a:p>
          <a:r>
            <a:rPr lang="cs-CZ" sz="2400" dirty="0" smtClean="0"/>
            <a:t>ohyby </a:t>
          </a:r>
          <a:r>
            <a:rPr lang="cs-CZ" sz="2400" dirty="0" smtClean="0"/>
            <a:t>částí organismu na místě</a:t>
          </a:r>
          <a:endParaRPr lang="cs-CZ" sz="2400" dirty="0"/>
        </a:p>
      </dgm:t>
    </dgm:pt>
    <dgm:pt modelId="{BD00ACDC-02A8-4EA1-A919-5DFA274C88B2}" type="parTrans" cxnId="{3CC5AD52-DCE9-49DC-B546-33C52AA86A67}">
      <dgm:prSet/>
      <dgm:spPr/>
      <dgm:t>
        <a:bodyPr/>
        <a:lstStyle/>
        <a:p>
          <a:endParaRPr lang="cs-CZ"/>
        </a:p>
      </dgm:t>
    </dgm:pt>
    <dgm:pt modelId="{CCD239C4-1FE2-42F7-B557-6DB944122D90}" type="sibTrans" cxnId="{3CC5AD52-DCE9-49DC-B546-33C52AA86A67}">
      <dgm:prSet/>
      <dgm:spPr/>
      <dgm:t>
        <a:bodyPr/>
        <a:lstStyle/>
        <a:p>
          <a:endParaRPr lang="cs-CZ"/>
        </a:p>
      </dgm:t>
    </dgm:pt>
    <dgm:pt modelId="{6BF20B0C-C95E-44F0-AC73-4B96B0F2549D}" type="pres">
      <dgm:prSet presAssocID="{F61B235C-482A-47AD-9C6C-E67F3F56FCE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D369D9-718F-4BF5-88B5-57655D85D98D}" type="pres">
      <dgm:prSet presAssocID="{A0E3AB60-0D7E-4673-A5EC-F752AC252D0B}" presName="comp" presStyleCnt="0"/>
      <dgm:spPr/>
    </dgm:pt>
    <dgm:pt modelId="{D608F0B2-6755-41D7-AE63-7FE4E60316A4}" type="pres">
      <dgm:prSet presAssocID="{A0E3AB60-0D7E-4673-A5EC-F752AC252D0B}" presName="box" presStyleLbl="node1" presStyleIdx="0" presStyleCnt="2" custScaleY="47303" custLinFactNeighborX="-6897" custLinFactNeighborY="-16618"/>
      <dgm:spPr/>
      <dgm:t>
        <a:bodyPr/>
        <a:lstStyle/>
        <a:p>
          <a:endParaRPr lang="cs-CZ"/>
        </a:p>
      </dgm:t>
    </dgm:pt>
    <dgm:pt modelId="{E52CFC27-D0EF-494D-99AF-A390CB956E55}" type="pres">
      <dgm:prSet presAssocID="{A0E3AB60-0D7E-4673-A5EC-F752AC252D0B}" presName="img" presStyleLbl="fgImgPlace1" presStyleIdx="0" presStyleCnt="2" custScaleX="80406" custScaleY="47291" custLinFactNeighborX="-2312" custLinFactNeighborY="1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AF73ABB-77E4-4263-947A-818A1666F34A}" type="pres">
      <dgm:prSet presAssocID="{A0E3AB60-0D7E-4673-A5EC-F752AC252D0B}" presName="text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A906AE-7E1D-47C0-BF2A-F74D37B6474C}" type="pres">
      <dgm:prSet presAssocID="{8CB09191-7495-4435-8C0E-5E0CEE57C277}" presName="spacer" presStyleCnt="0"/>
      <dgm:spPr/>
    </dgm:pt>
    <dgm:pt modelId="{E112893C-D090-4EDC-9068-5892F5C9772C}" type="pres">
      <dgm:prSet presAssocID="{E758473E-545C-4039-B822-E6CE966FF407}" presName="comp" presStyleCnt="0"/>
      <dgm:spPr/>
    </dgm:pt>
    <dgm:pt modelId="{A435835C-EC41-4641-9B49-E42232FDB9F8}" type="pres">
      <dgm:prSet presAssocID="{E758473E-545C-4039-B822-E6CE966FF407}" presName="box" presStyleLbl="node1" presStyleIdx="1" presStyleCnt="2" custScaleY="40889" custLinFactNeighborX="-893" custLinFactNeighborY="-372"/>
      <dgm:spPr/>
      <dgm:t>
        <a:bodyPr/>
        <a:lstStyle/>
        <a:p>
          <a:endParaRPr lang="cs-CZ"/>
        </a:p>
      </dgm:t>
    </dgm:pt>
    <dgm:pt modelId="{07683FF1-9C66-4BC4-92C2-4ED2A0EE7587}" type="pres">
      <dgm:prSet presAssocID="{E758473E-545C-4039-B822-E6CE966FF407}" presName="img" presStyleLbl="fgImgPlace1" presStyleIdx="1" presStyleCnt="2" custScaleX="65464" custScaleY="31328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037FE3C-2B4B-4B4D-81BA-293C0F794F11}" type="pres">
      <dgm:prSet presAssocID="{E758473E-545C-4039-B822-E6CE966FF407}" presName="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FB5A5E-F2BD-4387-8B93-65875DB34182}" srcId="{F61B235C-482A-47AD-9C6C-E67F3F56FCEA}" destId="{E758473E-545C-4039-B822-E6CE966FF407}" srcOrd="1" destOrd="0" parTransId="{CD566465-0700-4940-A51A-E80B810BB16B}" sibTransId="{441DF6E1-F3F2-42AE-AF84-561B75C43F7B}"/>
    <dgm:cxn modelId="{C2754B6D-4023-44F9-AD08-6F21F2F1A434}" srcId="{A0E3AB60-0D7E-4673-A5EC-F752AC252D0B}" destId="{821D6AB3-56F1-44AC-A679-3719241E5A5E}" srcOrd="0" destOrd="0" parTransId="{B7718126-A3F3-41ED-83EC-69E4C33AB9D2}" sibTransId="{AAD17D70-921F-45F5-BF75-BE07D13CE73A}"/>
    <dgm:cxn modelId="{BD9AF85B-13DD-4599-B97F-0D7C42E8BEAC}" type="presOf" srcId="{E758473E-545C-4039-B822-E6CE966FF407}" destId="{A435835C-EC41-4641-9B49-E42232FDB9F8}" srcOrd="0" destOrd="0" presId="urn:microsoft.com/office/officeart/2005/8/layout/vList4#3"/>
    <dgm:cxn modelId="{3CC5AD52-DCE9-49DC-B546-33C52AA86A67}" srcId="{E758473E-545C-4039-B822-E6CE966FF407}" destId="{F213855A-938C-48A6-91C4-CEB7F06D6272}" srcOrd="1" destOrd="0" parTransId="{BD00ACDC-02A8-4EA1-A919-5DFA274C88B2}" sibTransId="{CCD239C4-1FE2-42F7-B557-6DB944122D90}"/>
    <dgm:cxn modelId="{CB456DFE-A56A-42E2-ACD6-704AC01398F9}" type="presOf" srcId="{F213855A-938C-48A6-91C4-CEB7F06D6272}" destId="{A435835C-EC41-4641-9B49-E42232FDB9F8}" srcOrd="0" destOrd="2" presId="urn:microsoft.com/office/officeart/2005/8/layout/vList4#3"/>
    <dgm:cxn modelId="{992A08AC-FC95-4D2C-8211-1F7BBE7E6ACA}" type="presOf" srcId="{5841B2ED-AFFB-4C04-91BB-DDBC292E237D}" destId="{A435835C-EC41-4641-9B49-E42232FDB9F8}" srcOrd="0" destOrd="1" presId="urn:microsoft.com/office/officeart/2005/8/layout/vList4#3"/>
    <dgm:cxn modelId="{D905CDB7-2339-4434-9380-1270483AE890}" type="presOf" srcId="{E758473E-545C-4039-B822-E6CE966FF407}" destId="{2037FE3C-2B4B-4B4D-81BA-293C0F794F11}" srcOrd="1" destOrd="0" presId="urn:microsoft.com/office/officeart/2005/8/layout/vList4#3"/>
    <dgm:cxn modelId="{B12E7875-2A93-40E7-AE86-890B4DC049D1}" type="presOf" srcId="{A0E3AB60-0D7E-4673-A5EC-F752AC252D0B}" destId="{D608F0B2-6755-41D7-AE63-7FE4E60316A4}" srcOrd="0" destOrd="0" presId="urn:microsoft.com/office/officeart/2005/8/layout/vList4#3"/>
    <dgm:cxn modelId="{38BF1CA2-0DCA-485C-B0AF-0A2E6DF567BB}" type="presOf" srcId="{821D6AB3-56F1-44AC-A679-3719241E5A5E}" destId="{2AF73ABB-77E4-4263-947A-818A1666F34A}" srcOrd="1" destOrd="1" presId="urn:microsoft.com/office/officeart/2005/8/layout/vList4#3"/>
    <dgm:cxn modelId="{7A7DE71E-2273-4382-8F9C-E7D66D631DE3}" type="presOf" srcId="{F61B235C-482A-47AD-9C6C-E67F3F56FCEA}" destId="{6BF20B0C-C95E-44F0-AC73-4B96B0F2549D}" srcOrd="0" destOrd="0" presId="urn:microsoft.com/office/officeart/2005/8/layout/vList4#3"/>
    <dgm:cxn modelId="{5D2A99BD-03C1-4279-A851-69354A9BAAAD}" srcId="{E758473E-545C-4039-B822-E6CE966FF407}" destId="{5841B2ED-AFFB-4C04-91BB-DDBC292E237D}" srcOrd="0" destOrd="0" parTransId="{7E6943D2-EDB1-446D-ABDB-31A88253C131}" sibTransId="{D98EF177-DE63-44C1-B401-020498D6EEF4}"/>
    <dgm:cxn modelId="{58CEDBBA-EF56-4D9B-BCB1-5C285BBADEEF}" type="presOf" srcId="{821D6AB3-56F1-44AC-A679-3719241E5A5E}" destId="{D608F0B2-6755-41D7-AE63-7FE4E60316A4}" srcOrd="0" destOrd="1" presId="urn:microsoft.com/office/officeart/2005/8/layout/vList4#3"/>
    <dgm:cxn modelId="{161B8D26-E4C5-4854-80BA-B529E7AC4E8B}" type="presOf" srcId="{5841B2ED-AFFB-4C04-91BB-DDBC292E237D}" destId="{2037FE3C-2B4B-4B4D-81BA-293C0F794F11}" srcOrd="1" destOrd="1" presId="urn:microsoft.com/office/officeart/2005/8/layout/vList4#3"/>
    <dgm:cxn modelId="{25AA59CE-C1F6-4413-8AD2-A1BD97A7C218}" srcId="{F61B235C-482A-47AD-9C6C-E67F3F56FCEA}" destId="{A0E3AB60-0D7E-4673-A5EC-F752AC252D0B}" srcOrd="0" destOrd="0" parTransId="{25852789-5D66-4830-988D-CD3A414022D9}" sibTransId="{8CB09191-7495-4435-8C0E-5E0CEE57C277}"/>
    <dgm:cxn modelId="{6A3FB570-220C-48F1-9D57-1C1B3BE1849F}" type="presOf" srcId="{F213855A-938C-48A6-91C4-CEB7F06D6272}" destId="{2037FE3C-2B4B-4B4D-81BA-293C0F794F11}" srcOrd="1" destOrd="2" presId="urn:microsoft.com/office/officeart/2005/8/layout/vList4#3"/>
    <dgm:cxn modelId="{10CB7C0D-AE44-4E5F-B63D-0C2E3552958E}" type="presOf" srcId="{A0E3AB60-0D7E-4673-A5EC-F752AC252D0B}" destId="{2AF73ABB-77E4-4263-947A-818A1666F34A}" srcOrd="1" destOrd="0" presId="urn:microsoft.com/office/officeart/2005/8/layout/vList4#3"/>
    <dgm:cxn modelId="{B1D56802-2EF2-417E-9CF7-DA6847584C29}" type="presParOf" srcId="{6BF20B0C-C95E-44F0-AC73-4B96B0F2549D}" destId="{D2D369D9-718F-4BF5-88B5-57655D85D98D}" srcOrd="0" destOrd="0" presId="urn:microsoft.com/office/officeart/2005/8/layout/vList4#3"/>
    <dgm:cxn modelId="{E7502C2A-8C45-4557-81C9-F33896FF1C92}" type="presParOf" srcId="{D2D369D9-718F-4BF5-88B5-57655D85D98D}" destId="{D608F0B2-6755-41D7-AE63-7FE4E60316A4}" srcOrd="0" destOrd="0" presId="urn:microsoft.com/office/officeart/2005/8/layout/vList4#3"/>
    <dgm:cxn modelId="{78C9E41A-9424-4095-854C-796F3294CE9A}" type="presParOf" srcId="{D2D369D9-718F-4BF5-88B5-57655D85D98D}" destId="{E52CFC27-D0EF-494D-99AF-A390CB956E55}" srcOrd="1" destOrd="0" presId="urn:microsoft.com/office/officeart/2005/8/layout/vList4#3"/>
    <dgm:cxn modelId="{FBD01BA1-70A0-4015-9338-61A089CA7079}" type="presParOf" srcId="{D2D369D9-718F-4BF5-88B5-57655D85D98D}" destId="{2AF73ABB-77E4-4263-947A-818A1666F34A}" srcOrd="2" destOrd="0" presId="urn:microsoft.com/office/officeart/2005/8/layout/vList4#3"/>
    <dgm:cxn modelId="{BAE2FDD6-1A33-4906-83E6-C8C412FF3082}" type="presParOf" srcId="{6BF20B0C-C95E-44F0-AC73-4B96B0F2549D}" destId="{01A906AE-7E1D-47C0-BF2A-F74D37B6474C}" srcOrd="1" destOrd="0" presId="urn:microsoft.com/office/officeart/2005/8/layout/vList4#3"/>
    <dgm:cxn modelId="{77E8BC17-57F9-4E37-AEB8-143814975A4A}" type="presParOf" srcId="{6BF20B0C-C95E-44F0-AC73-4B96B0F2549D}" destId="{E112893C-D090-4EDC-9068-5892F5C9772C}" srcOrd="2" destOrd="0" presId="urn:microsoft.com/office/officeart/2005/8/layout/vList4#3"/>
    <dgm:cxn modelId="{1C704AA4-2E75-404B-B813-3155E5C60A72}" type="presParOf" srcId="{E112893C-D090-4EDC-9068-5892F5C9772C}" destId="{A435835C-EC41-4641-9B49-E42232FDB9F8}" srcOrd="0" destOrd="0" presId="urn:microsoft.com/office/officeart/2005/8/layout/vList4#3"/>
    <dgm:cxn modelId="{88C731B0-4B33-4E0B-A6A1-E73366B8694D}" type="presParOf" srcId="{E112893C-D090-4EDC-9068-5892F5C9772C}" destId="{07683FF1-9C66-4BC4-92C2-4ED2A0EE7587}" srcOrd="1" destOrd="0" presId="urn:microsoft.com/office/officeart/2005/8/layout/vList4#3"/>
    <dgm:cxn modelId="{1D8C1E71-CD18-448D-ABC3-7B47447FFEC5}" type="presParOf" srcId="{E112893C-D090-4EDC-9068-5892F5C9772C}" destId="{2037FE3C-2B4B-4B4D-81BA-293C0F794F11}" srcOrd="2" destOrd="0" presId="urn:microsoft.com/office/officeart/2005/8/layout/vList4#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608F0B2-6755-41D7-AE63-7FE4E60316A4}">
      <dsp:nvSpPr>
        <dsp:cNvPr id="0" name=""/>
        <dsp:cNvSpPr/>
      </dsp:nvSpPr>
      <dsp:spPr>
        <a:xfrm>
          <a:off x="0" y="0"/>
          <a:ext cx="8064896" cy="2051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Výživa	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Získávání živin</a:t>
          </a:r>
          <a:endParaRPr lang="cs-CZ" sz="2100" kern="1200" dirty="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rostliny  </a:t>
          </a:r>
          <a:r>
            <a:rPr lang="cs-CZ" sz="2100" kern="1200" dirty="0" smtClean="0"/>
            <a:t>- fotosyntéza	</a:t>
          </a:r>
          <a:endParaRPr lang="cs-CZ" sz="2100" kern="1200" dirty="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živočichové </a:t>
          </a:r>
          <a:r>
            <a:rPr lang="cs-CZ" sz="2100" kern="1200" dirty="0" smtClean="0"/>
            <a:t>- potrava</a:t>
          </a:r>
          <a:endParaRPr lang="cs-CZ" sz="2100" kern="1200" dirty="0"/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houby </a:t>
          </a:r>
          <a:r>
            <a:rPr lang="cs-CZ" sz="2100" kern="1200" dirty="0" smtClean="0"/>
            <a:t>- rozklad</a:t>
          </a:r>
          <a:endParaRPr lang="cs-CZ" sz="2100" kern="1200" dirty="0"/>
        </a:p>
      </dsp:txBody>
      <dsp:txXfrm>
        <a:off x="1838510" y="0"/>
        <a:ext cx="6226385" cy="2051455"/>
      </dsp:txXfrm>
    </dsp:sp>
    <dsp:sp modelId="{E52CFC27-D0EF-494D-99AF-A390CB956E55}">
      <dsp:nvSpPr>
        <dsp:cNvPr id="0" name=""/>
        <dsp:cNvSpPr/>
      </dsp:nvSpPr>
      <dsp:spPr>
        <a:xfrm>
          <a:off x="263839" y="251253"/>
          <a:ext cx="1536362" cy="15489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5835C-EC41-4641-9B49-E42232FDB9F8}">
      <dsp:nvSpPr>
        <dsp:cNvPr id="0" name=""/>
        <dsp:cNvSpPr/>
      </dsp:nvSpPr>
      <dsp:spPr>
        <a:xfrm>
          <a:off x="0" y="2276986"/>
          <a:ext cx="8064896" cy="14152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Vylučování	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odstranění </a:t>
          </a:r>
          <a:r>
            <a:rPr lang="cs-CZ" sz="2100" kern="1200" dirty="0" smtClean="0"/>
            <a:t>odpadních látek</a:t>
          </a:r>
          <a:endParaRPr lang="cs-CZ" sz="2100" kern="1200" dirty="0"/>
        </a:p>
      </dsp:txBody>
      <dsp:txXfrm>
        <a:off x="1838510" y="2276986"/>
        <a:ext cx="6226385" cy="1415276"/>
      </dsp:txXfrm>
    </dsp:sp>
    <dsp:sp modelId="{07683FF1-9C66-4BC4-92C2-4ED2A0EE7587}">
      <dsp:nvSpPr>
        <dsp:cNvPr id="0" name=""/>
        <dsp:cNvSpPr/>
      </dsp:nvSpPr>
      <dsp:spPr>
        <a:xfrm>
          <a:off x="335842" y="2368852"/>
          <a:ext cx="1392355" cy="123154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F074A-4FE4-4701-814F-4BEB02305639}">
      <dsp:nvSpPr>
        <dsp:cNvPr id="0" name=""/>
        <dsp:cNvSpPr/>
      </dsp:nvSpPr>
      <dsp:spPr>
        <a:xfrm>
          <a:off x="0" y="3917794"/>
          <a:ext cx="8064896" cy="15537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Dýchání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získávání </a:t>
          </a:r>
          <a:r>
            <a:rPr lang="cs-CZ" sz="2100" kern="1200" dirty="0" smtClean="0"/>
            <a:t>energie </a:t>
          </a:r>
          <a:endParaRPr lang="cs-CZ" sz="2100" kern="1200" dirty="0"/>
        </a:p>
      </dsp:txBody>
      <dsp:txXfrm>
        <a:off x="1838510" y="3917794"/>
        <a:ext cx="6226385" cy="1553730"/>
      </dsp:txXfrm>
    </dsp:sp>
    <dsp:sp modelId="{BF3F22F2-DE63-4738-93CF-2C174E6C97C3}">
      <dsp:nvSpPr>
        <dsp:cNvPr id="0" name=""/>
        <dsp:cNvSpPr/>
      </dsp:nvSpPr>
      <dsp:spPr>
        <a:xfrm>
          <a:off x="288034" y="4032445"/>
          <a:ext cx="1478392" cy="132442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608F0B2-6755-41D7-AE63-7FE4E60316A4}">
      <dsp:nvSpPr>
        <dsp:cNvPr id="0" name=""/>
        <dsp:cNvSpPr/>
      </dsp:nvSpPr>
      <dsp:spPr>
        <a:xfrm>
          <a:off x="0" y="0"/>
          <a:ext cx="8064896" cy="1925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Rozmnožování	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zajištění </a:t>
          </a:r>
          <a:r>
            <a:rPr lang="cs-CZ" sz="2300" kern="1200" dirty="0" smtClean="0"/>
            <a:t>pokračování života	</a:t>
          </a:r>
          <a:endParaRPr lang="cs-CZ" sz="2300" kern="1200" dirty="0"/>
        </a:p>
        <a:p>
          <a:pPr marL="457200" lvl="2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nepohlavní </a:t>
          </a:r>
          <a:r>
            <a:rPr lang="cs-CZ" sz="2300" kern="1200" dirty="0" smtClean="0"/>
            <a:t>– z 1 organismu</a:t>
          </a:r>
          <a:endParaRPr lang="cs-CZ" sz="2300" kern="1200" dirty="0"/>
        </a:p>
        <a:p>
          <a:pPr marL="457200" lvl="2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pohlavní </a:t>
          </a:r>
          <a:r>
            <a:rPr lang="cs-CZ" sz="2300" kern="1200" dirty="0" smtClean="0"/>
            <a:t>– 2 rodičovské organismy</a:t>
          </a:r>
          <a:endParaRPr lang="cs-CZ" sz="2300" kern="1200" dirty="0"/>
        </a:p>
      </dsp:txBody>
      <dsp:txXfrm>
        <a:off x="1824615" y="0"/>
        <a:ext cx="6240280" cy="1925062"/>
      </dsp:txXfrm>
    </dsp:sp>
    <dsp:sp modelId="{E52CFC27-D0EF-494D-99AF-A390CB956E55}">
      <dsp:nvSpPr>
        <dsp:cNvPr id="0" name=""/>
        <dsp:cNvSpPr/>
      </dsp:nvSpPr>
      <dsp:spPr>
        <a:xfrm>
          <a:off x="274138" y="270278"/>
          <a:ext cx="1536362" cy="145351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5835C-EC41-4641-9B49-E42232FDB9F8}">
      <dsp:nvSpPr>
        <dsp:cNvPr id="0" name=""/>
        <dsp:cNvSpPr/>
      </dsp:nvSpPr>
      <dsp:spPr>
        <a:xfrm>
          <a:off x="0" y="2136698"/>
          <a:ext cx="8064896" cy="16636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Dědičnost	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předávání </a:t>
          </a:r>
          <a:r>
            <a:rPr lang="cs-CZ" sz="2300" kern="1200" dirty="0" smtClean="0"/>
            <a:t>vlastností z rodičovských organismů na potomky</a:t>
          </a:r>
          <a:endParaRPr lang="cs-CZ" sz="2300" kern="1200" dirty="0"/>
        </a:p>
      </dsp:txBody>
      <dsp:txXfrm>
        <a:off x="1824615" y="2136698"/>
        <a:ext cx="6240280" cy="1663607"/>
      </dsp:txXfrm>
    </dsp:sp>
    <dsp:sp modelId="{07683FF1-9C66-4BC4-92C2-4ED2A0EE7587}">
      <dsp:nvSpPr>
        <dsp:cNvPr id="0" name=""/>
        <dsp:cNvSpPr/>
      </dsp:nvSpPr>
      <dsp:spPr>
        <a:xfrm>
          <a:off x="321955" y="2336599"/>
          <a:ext cx="1392339" cy="126380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6F074A-4FE4-4701-814F-4BEB02305639}">
      <dsp:nvSpPr>
        <dsp:cNvPr id="0" name=""/>
        <dsp:cNvSpPr/>
      </dsp:nvSpPr>
      <dsp:spPr>
        <a:xfrm>
          <a:off x="0" y="4011941"/>
          <a:ext cx="8064896" cy="14580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Růst a vývin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změny </a:t>
          </a:r>
          <a:r>
            <a:rPr lang="cs-CZ" sz="2300" kern="1200" dirty="0" smtClean="0"/>
            <a:t>organismu během života</a:t>
          </a:r>
          <a:endParaRPr lang="cs-CZ" sz="2300" kern="1200" dirty="0"/>
        </a:p>
      </dsp:txBody>
      <dsp:txXfrm>
        <a:off x="1824615" y="4011941"/>
        <a:ext cx="6240280" cy="1458002"/>
      </dsp:txXfrm>
    </dsp:sp>
    <dsp:sp modelId="{BF3F22F2-DE63-4738-93CF-2C174E6C97C3}">
      <dsp:nvSpPr>
        <dsp:cNvPr id="0" name=""/>
        <dsp:cNvSpPr/>
      </dsp:nvSpPr>
      <dsp:spPr>
        <a:xfrm>
          <a:off x="274138" y="4119528"/>
          <a:ext cx="1478392" cy="124282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608F0B2-6755-41D7-AE63-7FE4E60316A4}">
      <dsp:nvSpPr>
        <dsp:cNvPr id="0" name=""/>
        <dsp:cNvSpPr/>
      </dsp:nvSpPr>
      <dsp:spPr>
        <a:xfrm>
          <a:off x="0" y="0"/>
          <a:ext cx="8064896" cy="21118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Dráždivost</a:t>
          </a:r>
          <a:r>
            <a:rPr lang="cs-CZ" sz="4600" kern="1200" dirty="0" smtClean="0"/>
            <a:t>	</a:t>
          </a:r>
          <a:endParaRPr lang="cs-CZ" sz="46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reakce </a:t>
          </a:r>
          <a:r>
            <a:rPr lang="cs-CZ" sz="2400" kern="1200" dirty="0" smtClean="0"/>
            <a:t>na podněty z okolí</a:t>
          </a:r>
          <a:endParaRPr lang="cs-CZ" sz="2400" kern="1200" dirty="0"/>
        </a:p>
      </dsp:txBody>
      <dsp:txXfrm>
        <a:off x="2059428" y="0"/>
        <a:ext cx="6005467" cy="2111840"/>
      </dsp:txXfrm>
    </dsp:sp>
    <dsp:sp modelId="{E52CFC27-D0EF-494D-99AF-A390CB956E55}">
      <dsp:nvSpPr>
        <dsp:cNvPr id="0" name=""/>
        <dsp:cNvSpPr/>
      </dsp:nvSpPr>
      <dsp:spPr>
        <a:xfrm>
          <a:off x="567181" y="211791"/>
          <a:ext cx="1296932" cy="168904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5835C-EC41-4641-9B49-E42232FDB9F8}">
      <dsp:nvSpPr>
        <dsp:cNvPr id="0" name=""/>
        <dsp:cNvSpPr/>
      </dsp:nvSpPr>
      <dsp:spPr>
        <a:xfrm>
          <a:off x="0" y="2541682"/>
          <a:ext cx="8064896" cy="18254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Pohyb</a:t>
          </a:r>
          <a:endParaRPr lang="cs-CZ" sz="32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přesun </a:t>
          </a:r>
          <a:r>
            <a:rPr lang="cs-CZ" sz="2400" kern="1200" dirty="0" smtClean="0"/>
            <a:t>z místa na místo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ohyby </a:t>
          </a:r>
          <a:r>
            <a:rPr lang="cs-CZ" sz="2400" kern="1200" dirty="0" smtClean="0"/>
            <a:t>částí organismu na místě</a:t>
          </a:r>
          <a:endParaRPr lang="cs-CZ" sz="2400" kern="1200" dirty="0"/>
        </a:p>
      </dsp:txBody>
      <dsp:txXfrm>
        <a:off x="2059428" y="2541682"/>
        <a:ext cx="6005467" cy="1825487"/>
      </dsp:txXfrm>
    </dsp:sp>
    <dsp:sp modelId="{07683FF1-9C66-4BC4-92C2-4ED2A0EE7587}">
      <dsp:nvSpPr>
        <dsp:cNvPr id="0" name=""/>
        <dsp:cNvSpPr/>
      </dsp:nvSpPr>
      <dsp:spPr>
        <a:xfrm>
          <a:off x="724978" y="2911579"/>
          <a:ext cx="1055920" cy="111890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2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#3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1F13C-3BFC-48E6-811C-D9FE9DD1C4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30378D-A274-4E16-AC06-883F05C6D9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180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0378D-A274-4E16-AC06-883F05C6D9D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0378D-A274-4E16-AC06-883F05C6D9D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0378D-A274-4E16-AC06-883F05C6D9D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30378D-A274-4E16-AC06-883F05C6D9D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75CD5-F31E-4461-A11F-44C98A8C6A78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3D85A-8187-4A7F-BDF2-4286507157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683568" y="476250"/>
            <a:ext cx="7546032" cy="283686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sz="6200" dirty="0" smtClean="0"/>
          </a:p>
          <a:p>
            <a:pPr lvl="0"/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pPr lvl="0"/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Dana Tvrzníková</a:t>
            </a:r>
          </a:p>
          <a:p>
            <a:pPr lvl="0"/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VY_32_INOVACE_01_PŘ6_PROJEVY ŽIVOTA</a:t>
            </a:r>
          </a:p>
          <a:p>
            <a:pPr lvl="0"/>
            <a:r>
              <a:rPr lang="cs-CZ" sz="96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TEMA: PROJEVY ŽIVOTA</a:t>
            </a:r>
            <a:endParaRPr lang="cs-CZ" sz="9600" dirty="0" smtClean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488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376263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Projevy života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172819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Život je soubor složitých přírodních dějů v organismech.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Picture 2" descr="C:\Users\Tvrznik\AppData\Local\Microsoft\Windows\Temporary Internet Files\Content.IE5\C933PBRB\MC9001933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365104"/>
            <a:ext cx="1665097" cy="1407666"/>
          </a:xfrm>
          <a:prstGeom prst="rect">
            <a:avLst/>
          </a:prstGeom>
          <a:noFill/>
        </p:spPr>
      </p:pic>
      <p:pic>
        <p:nvPicPr>
          <p:cNvPr id="7" name="Picture 3" descr="C:\Users\Tvrznik\AppData\Local\Microsoft\Windows\Temporary Internet Files\Content.IE5\QBE74T3Q\MC9000573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293096"/>
            <a:ext cx="1800225" cy="1485900"/>
          </a:xfrm>
          <a:prstGeom prst="rect">
            <a:avLst/>
          </a:prstGeom>
          <a:noFill/>
        </p:spPr>
      </p:pic>
      <p:pic>
        <p:nvPicPr>
          <p:cNvPr id="8" name="Picture 6" descr="C:\Users\Tvrznik\AppData\Local\Microsoft\Windows\Temporary Internet Files\Content.IE5\ON9V3UO1\MM90028355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077072"/>
            <a:ext cx="1667554" cy="1584176"/>
          </a:xfrm>
          <a:prstGeom prst="rect">
            <a:avLst/>
          </a:prstGeom>
          <a:noFill/>
        </p:spPr>
      </p:pic>
      <p:pic>
        <p:nvPicPr>
          <p:cNvPr id="9" name="Picture 2" descr="C:\Users\Tvrznik\AppData\Local\Microsoft\Windows\Temporary Internet Files\Content.IE5\QBE74T3Q\MC9001231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293096"/>
            <a:ext cx="1325563" cy="1577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Diagram 13"/>
          <p:cNvGraphicFramePr/>
          <p:nvPr/>
        </p:nvGraphicFramePr>
        <p:xfrm>
          <a:off x="539552" y="548680"/>
          <a:ext cx="806489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Diagram 13"/>
          <p:cNvGraphicFramePr/>
          <p:nvPr/>
        </p:nvGraphicFramePr>
        <p:xfrm>
          <a:off x="539552" y="548680"/>
          <a:ext cx="806489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xmlns="" val="1601938093"/>
              </p:ext>
            </p:extLst>
          </p:nvPr>
        </p:nvGraphicFramePr>
        <p:xfrm>
          <a:off x="539552" y="836712"/>
          <a:ext cx="806489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projevů života jako shrnutí po úvodní diskuzi Co je život a jak se projevuje.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Citace:</a:t>
            </a:r>
          </a:p>
          <a:p>
            <a:r>
              <a:rPr lang="cs-CZ" dirty="0" smtClean="0"/>
              <a:t> ČABRADOVÁ, Věra. </a:t>
            </a:r>
            <a:r>
              <a:rPr lang="cs-CZ" i="1" dirty="0" smtClean="0"/>
              <a:t>Přírodopis 6</a:t>
            </a:r>
            <a:r>
              <a:rPr lang="cs-CZ" dirty="0" smtClean="0"/>
              <a:t>: </a:t>
            </a:r>
            <a:r>
              <a:rPr lang="cs-CZ" i="1" dirty="0" smtClean="0"/>
              <a:t>učebnice pro základní školy a víceletá gymnázia</a:t>
            </a:r>
            <a:r>
              <a:rPr lang="cs-CZ" dirty="0" smtClean="0"/>
              <a:t>. Plzeň: </a:t>
            </a:r>
            <a:r>
              <a:rPr lang="cs-CZ" dirty="0" err="1" smtClean="0"/>
              <a:t>Fraus</a:t>
            </a:r>
            <a:r>
              <a:rPr lang="cs-CZ" dirty="0" smtClean="0"/>
              <a:t>, 2003. ISBN 80-7238-211-X.</a:t>
            </a:r>
          </a:p>
          <a:p>
            <a:r>
              <a:rPr lang="cs-CZ" dirty="0" smtClean="0"/>
              <a:t>Office.</a:t>
            </a:r>
            <a:r>
              <a:rPr lang="cs-CZ" dirty="0" err="1" smtClean="0"/>
              <a:t>microsoft.com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</TotalTime>
  <Words>146</Words>
  <Application>Microsoft Office PowerPoint</Application>
  <PresentationFormat>Předvádění na obrazovce (4:3)</PresentationFormat>
  <Paragraphs>43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Projevy života</vt:lpstr>
      <vt:lpstr>Snímek 3</vt:lpstr>
      <vt:lpstr>Snímek 4</vt:lpstr>
      <vt:lpstr>Snímek 5</vt:lpstr>
      <vt:lpstr>Anotace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</dc:creator>
  <cp:lastModifiedBy>expert</cp:lastModifiedBy>
  <cp:revision>31</cp:revision>
  <dcterms:created xsi:type="dcterms:W3CDTF">2012-01-25T21:00:51Z</dcterms:created>
  <dcterms:modified xsi:type="dcterms:W3CDTF">2012-03-19T09:10:05Z</dcterms:modified>
</cp:coreProperties>
</file>