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A3327-84AC-419C-ABBD-00B89D2C1B1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0/Xanthoria_parietina_(06_03_31).jpg/220px-Xanthoria_parietina_(06_03_31).jpg" TargetMode="External"/><Relationship Id="rId2" Type="http://schemas.openxmlformats.org/officeDocument/2006/relationships/hyperlink" Target="http://upload.wikimedia.org/wikipedia/commons/thumb/9/9c/Rhizocarpon_geographicum01.jpg/220px-Rhizocarpon_geographicum0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b/b3/Caribou_moss.jpg/220px-Caribou_mos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</a:t>
            </a:r>
            <a:r>
              <a:rPr lang="cs-CZ" sz="2000" dirty="0" smtClean="0"/>
              <a:t>ZŠ KOLÍN V., MNICHOVICKÁ 62</a:t>
            </a:r>
            <a:br>
              <a:rPr lang="cs-CZ" sz="2000" dirty="0" smtClean="0"/>
            </a:br>
            <a:r>
              <a:rPr lang="cs-CZ" sz="2000" dirty="0" smtClean="0"/>
              <a:t>AUTOR: Dana Tvrzníková</a:t>
            </a:r>
            <a:br>
              <a:rPr lang="cs-CZ" sz="2000" dirty="0" smtClean="0"/>
            </a:br>
            <a:r>
              <a:rPr lang="cs-CZ" sz="2000" dirty="0" smtClean="0"/>
              <a:t>NÁZEV: VY_32_INOVACE_05_PŘ6_LIŠEJNÍKY</a:t>
            </a:r>
            <a:br>
              <a:rPr lang="cs-CZ" sz="2000" dirty="0" smtClean="0"/>
            </a:br>
            <a:r>
              <a:rPr lang="cs-CZ" sz="2000" dirty="0" smtClean="0"/>
              <a:t>TÉMA: LIŠEJNÍKY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4116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LIŠEJNÍKY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PRŮKOPNÍCI ŽIVOTA</a:t>
            </a:r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852936"/>
            <a:ext cx="3832059" cy="2874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3008313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SYMBIOZA</a:t>
            </a:r>
            <a:endParaRPr lang="cs-CZ" sz="2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313" cy="4370164"/>
          </a:xfrm>
        </p:spPr>
        <p:txBody>
          <a:bodyPr>
            <a:noAutofit/>
          </a:bodyPr>
          <a:lstStyle/>
          <a:p>
            <a:r>
              <a:rPr lang="cs-CZ" sz="2800" dirty="0" smtClean="0"/>
              <a:t>Vzájemně prospěšný vztah</a:t>
            </a:r>
          </a:p>
          <a:p>
            <a:endParaRPr lang="cs-CZ" sz="2800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Řasy nebo sinice </a:t>
            </a:r>
            <a:r>
              <a:rPr lang="cs-CZ" sz="2800" dirty="0" smtClean="0"/>
              <a:t>–tvorba organických látek</a:t>
            </a:r>
          </a:p>
          <a:p>
            <a:endParaRPr lang="cs-CZ" sz="2800" dirty="0"/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Houbová vlákna –</a:t>
            </a:r>
            <a:r>
              <a:rPr lang="cs-CZ" sz="2800" dirty="0" smtClean="0"/>
              <a:t>příjem vody a minerálních látek</a:t>
            </a:r>
            <a:endParaRPr lang="cs-CZ" sz="2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795280"/>
            <a:ext cx="4931255" cy="5514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STÉLKA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pomalý růst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korovitá             lupenitá         keříčkovitá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789040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789040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789040"/>
            <a:ext cx="209550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Úlomky stélky</a:t>
            </a:r>
          </a:p>
          <a:p>
            <a:endParaRPr lang="cs-CZ" dirty="0"/>
          </a:p>
          <a:p>
            <a:r>
              <a:rPr lang="cs-CZ" dirty="0" smtClean="0"/>
              <a:t>Kulovité útvary</a:t>
            </a:r>
          </a:p>
          <a:p>
            <a:pPr>
              <a:buNone/>
            </a:pPr>
            <a:r>
              <a:rPr lang="cs-CZ" dirty="0" smtClean="0"/>
              <a:t>		 (řasy obalené houbovými vlákny)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4430392" cy="1671296"/>
          </a:xfrm>
        </p:spPr>
        <p:txBody>
          <a:bodyPr>
            <a:noAutofit/>
          </a:bodyPr>
          <a:lstStyle/>
          <a:p>
            <a:r>
              <a:rPr lang="cs-CZ" dirty="0" smtClean="0"/>
              <a:t>Kůra stromů</a:t>
            </a:r>
          </a:p>
          <a:p>
            <a:r>
              <a:rPr lang="cs-CZ" dirty="0" smtClean="0"/>
              <a:t>Půda</a:t>
            </a:r>
          </a:p>
          <a:p>
            <a:r>
              <a:rPr lang="cs-CZ" dirty="0" smtClean="0"/>
              <a:t>Kameny</a:t>
            </a:r>
          </a:p>
          <a:p>
            <a:r>
              <a:rPr lang="cs-CZ" dirty="0" smtClean="0"/>
              <a:t>Zdi</a:t>
            </a:r>
            <a:endParaRPr lang="cs-CZ" dirty="0"/>
          </a:p>
          <a:p>
            <a:r>
              <a:rPr lang="cs-CZ" dirty="0" smtClean="0"/>
              <a:t>I v nepříznivých podmínkách</a:t>
            </a:r>
          </a:p>
          <a:p>
            <a:pPr lvl="2"/>
            <a:r>
              <a:rPr lang="cs-CZ" dirty="0" smtClean="0"/>
              <a:t>Výkyvy teplot, sucho, málo živin, málo světla</a:t>
            </a:r>
          </a:p>
          <a:p>
            <a:pPr lvl="2"/>
            <a:r>
              <a:rPr lang="cs-CZ" dirty="0" smtClean="0"/>
              <a:t>Pionýrské organizmy prvotní osídlování skalních podkladů</a:t>
            </a:r>
            <a:endParaRPr lang="cs-CZ" dirty="0"/>
          </a:p>
        </p:txBody>
      </p:sp>
      <p:pic>
        <p:nvPicPr>
          <p:cNvPr id="4098" name="Picture 2" descr="C:\Users\Tvrznik\AppData\Local\Microsoft\Windows\Temporary Internet Files\Content.IE5\C933PBRB\MP9004251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340768"/>
            <a:ext cx="5076056" cy="2808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4479940" cy="4785395"/>
          </a:xfrm>
        </p:spPr>
        <p:txBody>
          <a:bodyPr>
            <a:normAutofit/>
          </a:bodyPr>
          <a:lstStyle/>
          <a:p>
            <a:r>
              <a:rPr lang="cs-CZ" dirty="0" smtClean="0"/>
              <a:t>Potrava pro živočichy</a:t>
            </a:r>
          </a:p>
          <a:p>
            <a:r>
              <a:rPr lang="cs-CZ" dirty="0" smtClean="0"/>
              <a:t>Hnízdní materiál</a:t>
            </a:r>
          </a:p>
          <a:p>
            <a:r>
              <a:rPr lang="cs-CZ" dirty="0" smtClean="0"/>
              <a:t>Bioindikátory – citlivost na znečištění ovzduší</a:t>
            </a:r>
          </a:p>
          <a:p>
            <a:r>
              <a:rPr lang="cs-CZ" dirty="0" smtClean="0"/>
              <a:t>Výroba cukru, alkoholu</a:t>
            </a:r>
          </a:p>
          <a:p>
            <a:r>
              <a:rPr lang="cs-CZ" dirty="0" smtClean="0"/>
              <a:t>Získávání barviv</a:t>
            </a:r>
          </a:p>
          <a:p>
            <a:r>
              <a:rPr lang="cs-CZ" dirty="0" smtClean="0"/>
              <a:t>Výroba antibiotik</a:t>
            </a:r>
          </a:p>
          <a:p>
            <a:endParaRPr lang="cs-CZ" dirty="0"/>
          </a:p>
        </p:txBody>
      </p:sp>
      <p:pic>
        <p:nvPicPr>
          <p:cNvPr id="5123" name="Picture 3" descr="C:\Users\Tvrznik\AppData\Local\Microsoft\Windows\Temporary Internet Files\Content.IE5\IVZ3ZKVN\MP9004340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573016"/>
            <a:ext cx="2758033" cy="1836295"/>
          </a:xfrm>
          <a:prstGeom prst="rect">
            <a:avLst/>
          </a:prstGeom>
          <a:noFill/>
        </p:spPr>
      </p:pic>
      <p:pic>
        <p:nvPicPr>
          <p:cNvPr id="5124" name="Picture 4" descr="C:\Users\Tvrznik\AppData\Local\Microsoft\Windows\Temporary Internet Files\Content.IE5\ON9V3UO1\MP9004340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908720"/>
            <a:ext cx="2153399" cy="2073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– obecná charakteristika lišejníků, určeno pro práci </a:t>
            </a:r>
            <a:r>
              <a:rPr lang="cs-CZ" smtClean="0"/>
              <a:t>s interaktivní tabulí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36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ČABRADOVÁ, Věra. </a:t>
            </a:r>
            <a:r>
              <a:rPr lang="cs-CZ" sz="2400" i="1" dirty="0" smtClean="0"/>
              <a:t>Přírodopis 6</a:t>
            </a:r>
            <a:r>
              <a:rPr lang="cs-CZ" sz="2400" dirty="0" smtClean="0"/>
              <a:t>: </a:t>
            </a:r>
            <a:r>
              <a:rPr lang="cs-CZ" sz="2400" i="1" dirty="0" smtClean="0"/>
              <a:t>učebnice pro základní školy a víceletá gymnázia</a:t>
            </a:r>
            <a:r>
              <a:rPr lang="cs-CZ" sz="2400" dirty="0" smtClean="0"/>
              <a:t>. Plzeň: </a:t>
            </a:r>
            <a:r>
              <a:rPr lang="cs-CZ" sz="2400" dirty="0" err="1" smtClean="0"/>
              <a:t>Fraus</a:t>
            </a:r>
            <a:r>
              <a:rPr lang="cs-CZ" sz="2400" dirty="0" smtClean="0"/>
              <a:t>, 2003. ISBN 80-7238-211-X</a:t>
            </a:r>
          </a:p>
          <a:p>
            <a:r>
              <a:rPr lang="cs-CZ" sz="2400" dirty="0" smtClean="0"/>
              <a:t>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r>
              <a:rPr lang="cs-CZ" sz="2400" dirty="0" smtClean="0">
                <a:hlinkClick r:id="rId2"/>
              </a:rPr>
              <a:t>http://upload.wikimedia.org/wikipedia/commons/thumb/9/9c/Rhizocarpon_geographicum01.jpg/220px-Rhizocarpon_geographicum01.jpg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http://upload.wikimedia.org/wikipedia/commons/thumb/7/70/Xanthoria_parietina_%2806_03_31%29.jpg/220px-Xanthoria_parietina_%2806_03_31%29.jpg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http://upload.wikimedia.org/wikipedia/commons/thumb/b/b3/Caribou_moss.jpg/220px-Caribou_moss.jpg</a:t>
            </a:r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286000" y="4813994"/>
            <a:ext cx="457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142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ZŠ KOLÍN V., MNICHOVICKÁ 62 AUTOR: Dana Tvrzníková NÁZEV: VY_32_INOVACE_05_PŘ6_LIŠEJNÍKY TÉMA: LIŠEJNÍKY</vt:lpstr>
      <vt:lpstr>LIŠEJNÍKY</vt:lpstr>
      <vt:lpstr>SYMBIOZA</vt:lpstr>
      <vt:lpstr>STÉLKA</vt:lpstr>
      <vt:lpstr>ROZMNOŽOVÁNÍ</vt:lpstr>
      <vt:lpstr>VÝSKYT</vt:lpstr>
      <vt:lpstr>VÝZNAM</vt:lpstr>
      <vt:lpstr>ANOTACE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AUTOR: Dana Tvrzníková NÁZEV: VY_32_INOVACE_05_PŘ6_LIŠEJNÍKY TÉMA: LIŠEJNÍKY</dc:title>
  <dc:creator>j</dc:creator>
  <cp:lastModifiedBy>Učitel</cp:lastModifiedBy>
  <cp:revision>9</cp:revision>
  <dcterms:created xsi:type="dcterms:W3CDTF">2012-01-26T04:12:22Z</dcterms:created>
  <dcterms:modified xsi:type="dcterms:W3CDTF">2012-03-05T07:05:20Z</dcterms:modified>
</cp:coreProperties>
</file>