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E2307-1E40-4E12-8716-25BFDA8E7013}" type="datetime1">
              <a:rPr lang="en-US" smtClean="0"/>
              <a:pPr/>
              <a:t>2/28/2013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D9D02-426E-46C9-9EE9-0DE1EF8B2838}" type="datetime1">
              <a:rPr lang="en-US" smtClean="0"/>
              <a:pPr/>
              <a:t>2/28/2013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AEBBE-F8B2-42CF-9895-E86A608384EB}" type="datetime1">
              <a:rPr lang="en-US" smtClean="0"/>
              <a:pPr/>
              <a:t>2/28/2013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AA6B6-10E5-4810-BC9F-DA72D8452E73}" type="datetime1">
              <a:rPr lang="en-US" smtClean="0"/>
              <a:pPr/>
              <a:t>2/28/2013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18D072-EF12-4AA2-BD71-ABC68B06D0E2}" type="datetime1">
              <a:rPr lang="en-US" smtClean="0"/>
              <a:pPr/>
              <a:t>2/28/2013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DBF60-6CC3-4B74-A60D-3486985E4346}" type="datetime1">
              <a:rPr lang="en-US" smtClean="0"/>
              <a:pPr/>
              <a:t>2/28/2013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14818-984F-4759-BF72-A33BDC1963BD}" type="datetime1">
              <a:rPr lang="en-US" smtClean="0"/>
              <a:pPr/>
              <a:t>2/28/2013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7E191-5F94-4FC1-B823-BD7CABF7FA06}" type="datetime1">
              <a:rPr lang="en-US" smtClean="0"/>
              <a:pPr/>
              <a:t>2/28/2013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856D55-EFBE-4F9B-8A5F-09D42CA22A9B}" type="datetime1">
              <a:rPr lang="en-US" smtClean="0"/>
              <a:pPr/>
              <a:t>2/28/2013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FCF5A-EA79-452C-A52C-1A2668C2E7DF}" type="datetime1">
              <a:rPr lang="en-US" smtClean="0"/>
              <a:pPr/>
              <a:t>2/28/2013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C4C28-BD4B-4892-9A2D-6E19BD753A9A}" type="datetime1">
              <a:rPr lang="en-US" smtClean="0"/>
              <a:pPr/>
              <a:t>2/28/2013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D1D110F-3F4E-48D9-B8AA-5D0E825AFDBA}" type="datetime1">
              <a:rPr lang="en-US" smtClean="0"/>
              <a:pPr/>
              <a:t>2/28/2013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260648"/>
            <a:ext cx="7772400" cy="1780108"/>
          </a:xfrm>
        </p:spPr>
        <p:txBody>
          <a:bodyPr/>
          <a:lstStyle/>
          <a:p>
            <a:r>
              <a:rPr lang="cs-CZ" dirty="0" smtClean="0"/>
              <a:t>Otáčivý účinek síly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738043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ástupný symbol pro obsah 5"/>
          <p:cNvSpPr txBox="1">
            <a:spLocks/>
          </p:cNvSpPr>
          <p:nvPr/>
        </p:nvSpPr>
        <p:spPr>
          <a:xfrm>
            <a:off x="323529" y="1556792"/>
            <a:ext cx="8798700" cy="288032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sz="2400" dirty="0" smtClean="0"/>
          </a:p>
          <a:p>
            <a:endParaRPr lang="cs-CZ" sz="2200" dirty="0" smtClean="0"/>
          </a:p>
          <a:p>
            <a:r>
              <a:rPr lang="cs-CZ" sz="2200" dirty="0" smtClean="0">
                <a:solidFill>
                  <a:sysClr val="windowText" lastClr="000000">
                    <a:hueOff val="0"/>
                    <a:satOff val="0"/>
                    <a:lumOff val="0"/>
                    <a:alphaOff val="0"/>
                  </a:sysClr>
                </a:solidFill>
              </a:rPr>
              <a:t>NÁZEV ŠKOLY: ZŠ  KOLÍN V., MNICHOVICKÁ 62</a:t>
            </a:r>
          </a:p>
          <a:p>
            <a:r>
              <a:rPr lang="cs-CZ" sz="2200" dirty="0" smtClean="0">
                <a:solidFill>
                  <a:sysClr val="windowText" lastClr="000000">
                    <a:hueOff val="0"/>
                    <a:satOff val="0"/>
                    <a:lumOff val="0"/>
                    <a:alphaOff val="0"/>
                  </a:sysClr>
                </a:solidFill>
              </a:rPr>
              <a:t>AUTOR:  Gábina Průšová</a:t>
            </a:r>
          </a:p>
          <a:p>
            <a:r>
              <a:rPr lang="cs-CZ" sz="2200" dirty="0" smtClean="0">
                <a:solidFill>
                  <a:sysClr val="windowText" lastClr="000000">
                    <a:hueOff val="0"/>
                    <a:satOff val="0"/>
                    <a:lumOff val="0"/>
                    <a:alphaOff val="0"/>
                  </a:sysClr>
                </a:solidFill>
              </a:rPr>
              <a:t>NÁZEV: VY_32_INOVACE_04_FY7_OTACIVY_UCINEK_SILY</a:t>
            </a:r>
          </a:p>
          <a:p>
            <a:r>
              <a:rPr lang="cs-CZ" sz="2200" dirty="0" smtClean="0">
                <a:solidFill>
                  <a:sysClr val="windowText" lastClr="000000">
                    <a:hueOff val="0"/>
                    <a:satOff val="0"/>
                    <a:lumOff val="0"/>
                    <a:alphaOff val="0"/>
                  </a:sysClr>
                </a:solidFill>
              </a:rPr>
              <a:t>TÉMA: Otáčivý účinek síly, moment </a:t>
            </a:r>
            <a:r>
              <a:rPr lang="cs-CZ" sz="2200" dirty="0" smtClean="0">
                <a:solidFill>
                  <a:sysClr val="windowText" lastClr="000000">
                    <a:hueOff val="0"/>
                    <a:satOff val="0"/>
                    <a:lumOff val="0"/>
                    <a:alphaOff val="0"/>
                  </a:sysClr>
                </a:solidFill>
              </a:rPr>
              <a:t>síly</a:t>
            </a:r>
          </a:p>
          <a:p>
            <a:r>
              <a:rPr lang="cs-CZ" sz="2200" dirty="0" smtClean="0">
                <a:solidFill>
                  <a:sysClr val="windowText" lastClr="000000">
                    <a:hueOff val="0"/>
                    <a:satOff val="0"/>
                    <a:lumOff val="0"/>
                    <a:alphaOff val="0"/>
                  </a:sysClr>
                </a:solidFill>
              </a:rPr>
              <a:t>DATUM: listopad 2012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378617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Otáčivý účinek síly lze v praxi například pozorovat:</a:t>
            </a:r>
          </a:p>
          <a:p>
            <a:pPr lvl="1"/>
            <a:r>
              <a:rPr lang="cs-CZ" dirty="0" smtClean="0"/>
              <a:t>Při povolování matice klíčem</a:t>
            </a:r>
          </a:p>
          <a:p>
            <a:pPr lvl="1"/>
            <a:r>
              <a:rPr lang="cs-CZ" dirty="0" smtClean="0"/>
              <a:t>Při louskání ořechů louskáčkem</a:t>
            </a:r>
          </a:p>
          <a:p>
            <a:pPr lvl="1"/>
            <a:r>
              <a:rPr lang="cs-CZ" dirty="0" smtClean="0"/>
              <a:t>Při šroubování šroubovákem</a:t>
            </a:r>
          </a:p>
          <a:p>
            <a:pPr lvl="1"/>
            <a:r>
              <a:rPr lang="cs-CZ" dirty="0" smtClean="0"/>
              <a:t>Při otevírání lahví otvírákem</a:t>
            </a:r>
          </a:p>
          <a:p>
            <a:pPr marL="301943" lvl="1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Otáčivý účinek síly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1358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2780928"/>
            <a:ext cx="7408333" cy="2121685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Moment síly – fyzikální veličina, která popisuje otáčivý účinek síly</a:t>
            </a:r>
            <a:endParaRPr lang="cs-CZ" dirty="0"/>
          </a:p>
          <a:p>
            <a:r>
              <a:rPr lang="cs-CZ" dirty="0" smtClean="0"/>
              <a:t>Moment síly závisí na délce ramene (r) od osy otáčení (O) a na velikosti síly (F), která v této vzdálenosti působí</a:t>
            </a:r>
          </a:p>
          <a:p>
            <a:r>
              <a:rPr lang="cs-CZ" dirty="0" smtClean="0"/>
              <a:t>Moment síly označujeme písmenem M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Moment síly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1844824"/>
            <a:ext cx="1944216" cy="707886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M = r . F</a:t>
            </a:r>
            <a:endParaRPr lang="cs-CZ" sz="4000" b="1" dirty="0">
              <a:solidFill>
                <a:srgbClr val="FF0000"/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843808" y="5733256"/>
            <a:ext cx="2952328" cy="0"/>
          </a:xfrm>
          <a:prstGeom prst="line">
            <a:avLst/>
          </a:prstGeom>
          <a:ln w="539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vál 7"/>
          <p:cNvSpPr/>
          <p:nvPr/>
        </p:nvSpPr>
        <p:spPr>
          <a:xfrm>
            <a:off x="2771800" y="566124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se šipkou 9"/>
          <p:cNvCxnSpPr/>
          <p:nvPr/>
        </p:nvCxnSpPr>
        <p:spPr>
          <a:xfrm flipV="1">
            <a:off x="5796136" y="5157192"/>
            <a:ext cx="0" cy="576064"/>
          </a:xfrm>
          <a:prstGeom prst="straightConnector1">
            <a:avLst/>
          </a:prstGeom>
          <a:ln w="317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2431976" y="5661248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96136" y="5301208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F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3" name="Pravá složená závorka 12"/>
          <p:cNvSpPr/>
          <p:nvPr/>
        </p:nvSpPr>
        <p:spPr>
          <a:xfrm rot="5400000">
            <a:off x="4126473" y="4450591"/>
            <a:ext cx="386998" cy="2952328"/>
          </a:xfrm>
          <a:prstGeom prst="rightBrace">
            <a:avLst/>
          </a:prstGeom>
          <a:ln w="22225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4139952" y="6002124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r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5203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2780928"/>
            <a:ext cx="7408333" cy="212168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r – rameno síly </a:t>
            </a:r>
            <a:r>
              <a:rPr lang="cs-CZ" dirty="0" smtClean="0"/>
              <a:t>– vzdálenost nositelky síly od osy otáčení, dosazujeme v metrech (m)</a:t>
            </a:r>
            <a:endParaRPr lang="cs-CZ" dirty="0"/>
          </a:p>
          <a:p>
            <a:r>
              <a:rPr lang="cs-CZ" dirty="0" smtClean="0">
                <a:solidFill>
                  <a:srgbClr val="C00000"/>
                </a:solidFill>
              </a:rPr>
              <a:t>F – působící síla </a:t>
            </a:r>
            <a:r>
              <a:rPr lang="cs-CZ" dirty="0" smtClean="0"/>
              <a:t>– dosazujeme v newtonech (N)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M – moment síly </a:t>
            </a:r>
            <a:r>
              <a:rPr lang="cs-CZ" dirty="0" smtClean="0"/>
              <a:t>– jednotkou je </a:t>
            </a:r>
            <a:r>
              <a:rPr lang="cs-CZ" dirty="0" err="1" smtClean="0"/>
              <a:t>newtonmetr</a:t>
            </a:r>
            <a:r>
              <a:rPr lang="cs-CZ" dirty="0" smtClean="0"/>
              <a:t> N . m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Moment síly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1844824"/>
            <a:ext cx="1944216" cy="707886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M = r . F</a:t>
            </a:r>
            <a:endParaRPr lang="cs-CZ" sz="4000" b="1" dirty="0">
              <a:solidFill>
                <a:srgbClr val="FF0000"/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843808" y="5733256"/>
            <a:ext cx="2952328" cy="0"/>
          </a:xfrm>
          <a:prstGeom prst="line">
            <a:avLst/>
          </a:prstGeom>
          <a:ln w="539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vál 7"/>
          <p:cNvSpPr/>
          <p:nvPr/>
        </p:nvSpPr>
        <p:spPr>
          <a:xfrm>
            <a:off x="2771800" y="566124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se šipkou 9"/>
          <p:cNvCxnSpPr/>
          <p:nvPr/>
        </p:nvCxnSpPr>
        <p:spPr>
          <a:xfrm flipV="1">
            <a:off x="5796136" y="5157192"/>
            <a:ext cx="0" cy="576064"/>
          </a:xfrm>
          <a:prstGeom prst="straightConnector1">
            <a:avLst/>
          </a:prstGeom>
          <a:ln w="317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2431976" y="5661248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96136" y="5301208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F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3" name="Pravá složená závorka 12"/>
          <p:cNvSpPr/>
          <p:nvPr/>
        </p:nvSpPr>
        <p:spPr>
          <a:xfrm rot="5400000">
            <a:off x="4126473" y="4450591"/>
            <a:ext cx="386998" cy="2952328"/>
          </a:xfrm>
          <a:prstGeom prst="rightBrace">
            <a:avLst/>
          </a:prstGeom>
          <a:ln w="22225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4139952" y="6002124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r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0518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Vypočítejte, jakým momentem síly působil automechanik při povolování matice na kole auta. Klíč byl 30 cm dlouhý a mechanik na něj působil kolmou silou 0,28 </a:t>
            </a:r>
            <a:r>
              <a:rPr lang="cs-CZ" dirty="0" err="1" smtClean="0"/>
              <a:t>kN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- zadání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5820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426576"/>
            <a:ext cx="7408333" cy="1578488"/>
          </a:xfrm>
        </p:spPr>
        <p:txBody>
          <a:bodyPr/>
          <a:lstStyle/>
          <a:p>
            <a:r>
              <a:rPr lang="cs-CZ" dirty="0" smtClean="0"/>
              <a:t>Vypočítejte, jakým momentem síly působil automechanik při povolování matice na kole auta. Klíč byl 30 cm dlouhý a mechanik na něj působil kolmou silou 0,28 </a:t>
            </a:r>
            <a:r>
              <a:rPr lang="cs-CZ" dirty="0" err="1" smtClean="0"/>
              <a:t>kN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- řešení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59632" y="4030613"/>
            <a:ext cx="2664296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Zápis:</a:t>
            </a:r>
          </a:p>
          <a:p>
            <a:r>
              <a:rPr lang="cs-CZ" sz="2400" dirty="0" smtClean="0"/>
              <a:t>r = 30 cm = 0,3 m</a:t>
            </a:r>
          </a:p>
          <a:p>
            <a:r>
              <a:rPr lang="cs-CZ" sz="2400" dirty="0" smtClean="0"/>
              <a:t>F = 0,28 </a:t>
            </a:r>
            <a:r>
              <a:rPr lang="cs-CZ" sz="2400" dirty="0" err="1" smtClean="0"/>
              <a:t>kN</a:t>
            </a:r>
            <a:r>
              <a:rPr lang="cs-CZ" sz="2400" dirty="0" smtClean="0"/>
              <a:t> = 280 N</a:t>
            </a:r>
          </a:p>
          <a:p>
            <a:r>
              <a:rPr lang="cs-CZ" sz="2400" dirty="0" smtClean="0"/>
              <a:t>M = ? N . m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04048" y="4005064"/>
            <a:ext cx="2664296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Výpočet:</a:t>
            </a:r>
          </a:p>
          <a:p>
            <a:r>
              <a:rPr lang="cs-CZ" sz="2400" dirty="0" smtClean="0"/>
              <a:t>M = r . F</a:t>
            </a:r>
          </a:p>
          <a:p>
            <a:r>
              <a:rPr lang="cs-CZ" sz="2400" dirty="0" smtClean="0"/>
              <a:t>M = 0,3 . 280 </a:t>
            </a:r>
          </a:p>
          <a:p>
            <a:r>
              <a:rPr lang="cs-CZ" sz="2400" u="dbl" dirty="0" smtClean="0"/>
              <a:t>M = 84 N . </a:t>
            </a:r>
            <a:r>
              <a:rPr lang="cs-CZ" sz="2400" u="dbl" dirty="0"/>
              <a:t>m</a:t>
            </a:r>
            <a:endParaRPr lang="cs-CZ" sz="2400" u="dbl" dirty="0" smtClean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79984" y="5817661"/>
            <a:ext cx="64807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Automechanik působil momentem síly 84 N . M.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91498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žákům pro snazší porozumění a procvičení daného tématu. Určeno pro žáky 7. třídy.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8053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Waveform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Waveform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42</TotalTime>
  <Words>293</Words>
  <Application>Microsoft Office PowerPoint</Application>
  <PresentationFormat>Předvádění na obrazovce (4:3)</PresentationFormat>
  <Paragraphs>45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Vlnění</vt:lpstr>
      <vt:lpstr>Otáčivý účinek síly</vt:lpstr>
      <vt:lpstr>Otáčivý účinek síly</vt:lpstr>
      <vt:lpstr>Moment síly</vt:lpstr>
      <vt:lpstr>Moment síly</vt:lpstr>
      <vt:lpstr>Příklad - zadání</vt:lpstr>
      <vt:lpstr>Příklad - řešení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Otáčivý účinek síly</dc:title>
  <dc:creator>Bílková Gabriela</dc:creator>
  <cp:lastModifiedBy>Gábina</cp:lastModifiedBy>
  <cp:revision>6</cp:revision>
  <dcterms:created xsi:type="dcterms:W3CDTF">2013-02-24T19:23:26Z</dcterms:created>
  <dcterms:modified xsi:type="dcterms:W3CDTF">2013-02-28T06:39:07Z</dcterms:modified>
</cp:coreProperties>
</file>