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10/2/2013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10/2/2013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Tlak a tlaková síla - příklady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3804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1556792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VY_32_INOVACE_05_FY7_TLAK_PRIKLADY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Tlak a tlaková síla – příklady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prosinec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2431883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1 -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Vypočítejte tlakovou sílu a tlak, kterou působí pes vážící 35 kg na podlahu své boudy. Plocha jeho jedné tlapky zabírá 25 cm</a:t>
            </a:r>
            <a:r>
              <a:rPr lang="cs-CZ" baseline="30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5273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1 - 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129614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Vypočítejte tlakovou sílu a tlak, kterou působí pes vážící 35 kg na podlahu své boudy.</a:t>
            </a:r>
            <a:r>
              <a:rPr lang="cs-CZ" dirty="0"/>
              <a:t> Plocha jeho </a:t>
            </a:r>
            <a:r>
              <a:rPr lang="cs-CZ" dirty="0" smtClean="0"/>
              <a:t>jedné tlapky </a:t>
            </a:r>
            <a:r>
              <a:rPr lang="cs-CZ" dirty="0"/>
              <a:t>zabírá 25 cm</a:t>
            </a:r>
            <a:r>
              <a:rPr lang="cs-CZ" baseline="30000" dirty="0"/>
              <a:t>2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124" y="2708920"/>
            <a:ext cx="401682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 </a:t>
            </a:r>
          </a:p>
          <a:p>
            <a:r>
              <a:rPr lang="cs-CZ" sz="2400" dirty="0" smtClean="0"/>
              <a:t>m = 35 kg</a:t>
            </a:r>
          </a:p>
          <a:p>
            <a:r>
              <a:rPr lang="cs-CZ" sz="2400" dirty="0" smtClean="0"/>
              <a:t>S = 4 x 0,0025 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= 0,01 </a:t>
            </a:r>
            <a:r>
              <a:rPr lang="cs-CZ" sz="2400" dirty="0"/>
              <a:t>m</a:t>
            </a:r>
            <a:r>
              <a:rPr lang="cs-CZ" sz="2400" baseline="30000" dirty="0"/>
              <a:t>2</a:t>
            </a:r>
            <a:r>
              <a:rPr lang="cs-CZ" sz="2400" dirty="0" smtClean="0"/>
              <a:t> </a:t>
            </a:r>
            <a:r>
              <a:rPr lang="cs-CZ" sz="2400" baseline="300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F = ?</a:t>
            </a:r>
          </a:p>
          <a:p>
            <a:r>
              <a:rPr lang="cs-CZ" sz="2400" dirty="0" smtClean="0"/>
              <a:t>p = 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995936" y="3861048"/>
                <a:ext cx="5127172" cy="231351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F = m . g</a:t>
                </a:r>
              </a:p>
              <a:p>
                <a:r>
                  <a:rPr lang="cs-CZ" sz="2400" dirty="0" smtClean="0"/>
                  <a:t>F = 35 . 10 = </a:t>
                </a:r>
                <a:r>
                  <a:rPr lang="cs-CZ" sz="2400" u="dbl" dirty="0" smtClean="0"/>
                  <a:t>350 N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 </m:t>
                    </m:r>
                  </m:oMath>
                </a14:m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0,01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:r>
                  <a:rPr lang="cs-CZ" sz="2400" u="dbl" dirty="0"/>
                  <a:t>3</a:t>
                </a:r>
                <a:r>
                  <a:rPr lang="cs-CZ" sz="2400" u="dbl" dirty="0" smtClean="0"/>
                  <a:t> 500 Pa = 3,5 </a:t>
                </a:r>
                <a:r>
                  <a:rPr lang="cs-CZ" sz="2400" u="dbl" dirty="0" err="1" smtClean="0"/>
                  <a:t>kPa</a:t>
                </a:r>
                <a:endParaRPr lang="cs-CZ" sz="2400" u="dbl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861048"/>
                <a:ext cx="5127172" cy="231351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779" t="-1571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0" y="6174566"/>
            <a:ext cx="91440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50" dirty="0" smtClean="0"/>
              <a:t>Tlaková síla, kterou pes působil na </a:t>
            </a:r>
            <a:r>
              <a:rPr lang="cs-CZ" sz="2150" dirty="0" smtClean="0"/>
              <a:t>podlahu, </a:t>
            </a:r>
            <a:r>
              <a:rPr lang="cs-CZ" sz="2150" dirty="0" smtClean="0"/>
              <a:t>je 350 N a tlak je roven </a:t>
            </a:r>
            <a:r>
              <a:rPr lang="cs-CZ" sz="2150" dirty="0" smtClean="0"/>
              <a:t>                  3 </a:t>
            </a:r>
            <a:r>
              <a:rPr lang="cs-CZ" sz="2150" dirty="0" smtClean="0"/>
              <a:t>500 Pa.</a:t>
            </a:r>
            <a:endParaRPr lang="cs-CZ" sz="2150" dirty="0"/>
          </a:p>
        </p:txBody>
      </p:sp>
    </p:spTree>
    <p:extLst>
      <p:ext uri="{BB962C8B-B14F-4D97-AF65-F5344CB8AC3E}">
        <p14:creationId xmlns:p14="http://schemas.microsoft.com/office/powerpoint/2010/main" xmlns="" val="1175271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2 -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Vypočítejte tlakovou sílu a hmotnost dřevěného kvádru, který působí na stůl tlakem 100 Pa. Jeho plocha působící na stůl je 50 </a:t>
            </a: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m</a:t>
            </a:r>
            <a:r>
              <a:rPr lang="cs-CZ" baseline="30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912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2 - 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129614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Vypočítejte tlakovou sílu a hmotnost dřevěného kvádru, který působí na stůl tlakem 100 Pa. Jeho plocha působící na stůl je 50 dm</a:t>
            </a:r>
            <a:r>
              <a:rPr lang="cs-CZ" baseline="30000" dirty="0"/>
              <a:t>2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124" y="2708920"/>
            <a:ext cx="401682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 = 100 Pa</a:t>
            </a:r>
          </a:p>
          <a:p>
            <a:r>
              <a:rPr lang="cs-CZ" sz="2400" dirty="0" smtClean="0"/>
              <a:t>S = 50 dm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= 0,5 </a:t>
            </a:r>
            <a:r>
              <a:rPr lang="cs-CZ" sz="2400" dirty="0"/>
              <a:t>m</a:t>
            </a:r>
            <a:r>
              <a:rPr lang="cs-CZ" sz="2400" baseline="30000" dirty="0"/>
              <a:t>2</a:t>
            </a:r>
            <a:r>
              <a:rPr lang="cs-CZ" sz="2400" dirty="0" smtClean="0"/>
              <a:t> </a:t>
            </a:r>
            <a:r>
              <a:rPr lang="cs-CZ" sz="2400" baseline="300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F = ?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 = 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909324" y="2708920"/>
                <a:ext cx="5127172" cy="337759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 &gt;</m:t>
                    </m:r>
                  </m:oMath>
                </a14:m>
                <a:r>
                  <a:rPr lang="cs-CZ" sz="3200" dirty="0" smtClean="0"/>
                  <a:t> </a:t>
                </a:r>
                <a:r>
                  <a:rPr lang="cs-CZ" sz="2400" dirty="0" smtClean="0"/>
                  <a:t>F = p . S = 100 . 0,5</a:t>
                </a:r>
              </a:p>
              <a:p>
                <a:r>
                  <a:rPr lang="cs-CZ" sz="2400" u="dbl" dirty="0" smtClean="0"/>
                  <a:t>F = 50 N </a:t>
                </a:r>
              </a:p>
              <a:p>
                <a:endParaRPr lang="cs-CZ" sz="2400" u="dbl" dirty="0"/>
              </a:p>
              <a:p>
                <a:r>
                  <a:rPr lang="cs-CZ" sz="2400" dirty="0" smtClean="0"/>
                  <a:t>F = m . g =&gt; m = F : g</a:t>
                </a:r>
                <a:endParaRPr lang="cs-CZ" sz="2400" dirty="0"/>
              </a:p>
              <a:p>
                <a:r>
                  <a:rPr lang="cs-CZ" sz="2400" dirty="0" smtClean="0"/>
                  <a:t>m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50 : </a:t>
                </a:r>
                <a:r>
                  <a:rPr lang="cs-CZ" sz="2400" dirty="0"/>
                  <a:t>10 = </a:t>
                </a:r>
                <a:r>
                  <a:rPr lang="cs-CZ" sz="2400" u="dbl" dirty="0" smtClean="0"/>
                  <a:t>5 kg</a:t>
                </a:r>
                <a:endParaRPr lang="cs-CZ" sz="2400" u="dbl" dirty="0"/>
              </a:p>
              <a:p>
                <a:endParaRPr lang="cs-CZ" sz="2400" u="dbl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324" y="2708920"/>
                <a:ext cx="5127172" cy="337759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61" t="-1079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1520" y="6174159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Dřevěný kvádr působí na stůl silou 50 N a jeho hmotnost je 5 kg.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84789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3 -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Vypočítejte plochu, kterou zabírá 10 kg kbelík s vodou na podlaze. Tlak kbelíku na podlahu je 20 </a:t>
            </a:r>
            <a:r>
              <a:rPr lang="cs-CZ" dirty="0" err="1" smtClean="0">
                <a:solidFill>
                  <a:schemeClr val="tx1"/>
                </a:solidFill>
              </a:rPr>
              <a:t>kPa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5990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 3 - 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129614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Vypočítejte plochu, kterou zabírá 10 kg kbelík s vodou na podlaze. Tlak kbelíku na podlahu je 20 </a:t>
            </a:r>
            <a:r>
              <a:rPr lang="cs-CZ" dirty="0" err="1"/>
              <a:t>kPa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124" y="2708920"/>
            <a:ext cx="401682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 </a:t>
            </a:r>
          </a:p>
          <a:p>
            <a:r>
              <a:rPr lang="cs-CZ" sz="2400" dirty="0" smtClean="0"/>
              <a:t>m = 10 kg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 = 20 </a:t>
            </a:r>
            <a:r>
              <a:rPr lang="cs-CZ" sz="2400" dirty="0" err="1" smtClean="0"/>
              <a:t>kPa</a:t>
            </a:r>
            <a:r>
              <a:rPr lang="cs-CZ" sz="2400" dirty="0" smtClean="0"/>
              <a:t> = 20 000 Pa</a:t>
            </a:r>
          </a:p>
          <a:p>
            <a:r>
              <a:rPr lang="cs-CZ" sz="2400" dirty="0" smtClean="0"/>
              <a:t>F = ?</a:t>
            </a:r>
          </a:p>
          <a:p>
            <a:r>
              <a:rPr lang="cs-CZ" sz="2400" dirty="0" smtClean="0"/>
              <a:t>S = 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971595" y="2708920"/>
                <a:ext cx="5127172" cy="3061800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F = m . g</a:t>
                </a:r>
              </a:p>
              <a:p>
                <a:r>
                  <a:rPr lang="cs-CZ" sz="2400" dirty="0" smtClean="0"/>
                  <a:t>F = 10 . 10 = </a:t>
                </a:r>
                <a:r>
                  <a:rPr lang="cs-CZ" sz="2400" u="dbl" dirty="0" smtClean="0"/>
                  <a:t>100 N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 </m:t>
                    </m:r>
                    <m:r>
                      <a:rPr lang="cs-CZ" sz="3200" b="0" i="0" smtClean="0">
                        <a:latin typeface="Cambria Math"/>
                      </a:rPr>
                      <m:t>&gt;</m:t>
                    </m:r>
                    <m:r>
                      <m:rPr>
                        <m:nor/>
                      </m:rPr>
                      <a:rPr lang="cs-CZ" sz="3200" b="0" i="0" smtClean="0">
                        <a:latin typeface="Cambria Math"/>
                      </a:rPr>
                      <m:t>S</m:t>
                    </m:r>
                    <m:r>
                      <m:rPr>
                        <m:nor/>
                      </m:rPr>
                      <a:rPr lang="cs-CZ" sz="2400" dirty="0"/>
                      <m:t> = 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𝑝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20 000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endParaRPr lang="cs-CZ" sz="2400" u="dbl" dirty="0" smtClean="0"/>
              </a:p>
              <a:p>
                <a:r>
                  <a:rPr lang="cs-CZ" sz="2400" u="dbl" dirty="0" smtClean="0"/>
                  <a:t>S = 0,005 </a:t>
                </a:r>
                <a:r>
                  <a:rPr lang="cs-CZ" sz="2400" u="dbl" dirty="0"/>
                  <a:t>m</a:t>
                </a:r>
                <a:r>
                  <a:rPr lang="cs-CZ" sz="2400" u="dbl" baseline="30000" dirty="0"/>
                  <a:t>2</a:t>
                </a:r>
                <a:r>
                  <a:rPr lang="cs-CZ" sz="2400" u="dbl" dirty="0"/>
                  <a:t> </a:t>
                </a:r>
                <a:r>
                  <a:rPr lang="cs-CZ" sz="2400" u="dbl" dirty="0" smtClean="0"/>
                  <a:t> = 50 c</a:t>
                </a:r>
                <a:r>
                  <a:rPr lang="cs-CZ" sz="2400" u="dbl" dirty="0"/>
                  <a:t>m</a:t>
                </a:r>
                <a:r>
                  <a:rPr lang="cs-CZ" sz="2400" u="dbl" baseline="30000" dirty="0"/>
                  <a:t>2</a:t>
                </a:r>
                <a:r>
                  <a:rPr lang="cs-CZ" sz="2400" u="dbl" dirty="0"/>
                  <a:t> </a:t>
                </a:r>
                <a:r>
                  <a:rPr lang="cs-CZ" sz="2400" u="dbl" baseline="30000" dirty="0"/>
                  <a:t> </a:t>
                </a:r>
                <a:endParaRPr lang="cs-CZ" sz="2400" u="dbl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595" y="2708920"/>
                <a:ext cx="5127172" cy="30618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779" t="-1188" b="-3366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23124" y="609329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Plocha, kterou zabírá kbelík na </a:t>
            </a:r>
            <a:r>
              <a:rPr lang="cs-CZ" sz="2400" dirty="0" smtClean="0"/>
              <a:t>podlaze, </a:t>
            </a:r>
            <a:r>
              <a:rPr lang="cs-CZ" sz="2400" dirty="0" smtClean="0"/>
              <a:t>je 50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32688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vztahu pro výpočet tlakové síly a tlaku. Určeno pro žáky 7. třídy.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9171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327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Tlak a tlaková síla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 a tlaková síla - příklady</dc:title>
  <dc:creator>Bílková Gabriela</dc:creator>
  <cp:lastModifiedBy>Dum</cp:lastModifiedBy>
  <cp:revision>12</cp:revision>
  <dcterms:created xsi:type="dcterms:W3CDTF">2013-02-24T20:07:19Z</dcterms:created>
  <dcterms:modified xsi:type="dcterms:W3CDTF">2013-10-02T13:16:55Z</dcterms:modified>
</cp:coreProperties>
</file>