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A752B45-03E9-4537-959E-78905D8EC864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30ED3B2-7C98-4283-8949-D3A5CF14E95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5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36338" y="1217088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Síra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26.2.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VY_32_INOVACE_43_PK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254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7263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3194" y="1265133"/>
            <a:ext cx="77112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síra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cs-CZ" dirty="0">
                <a:latin typeface="Calibri" pitchFamily="34" charset="0"/>
                <a:cs typeface="Calibri" pitchFamily="34" charset="0"/>
              </a:rPr>
              <a:t>úkoly k 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94" y="4149080"/>
            <a:ext cx="80712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dalším chemickým prvkem – sírou, jeho výskytem, vlastnostmi ,sloučeninami a použitím.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Úkoly k 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opakování na konci vyučovací hodiny. Žáci si při nich také zopakovali starší učivo – strukturu atomů. Většině to nedělalo problémy. Prezentace byla doplněna vhodnými obrázky, podle kterých žáci spolupracovali a doplňovali učivo.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40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924944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rial Black" pitchFamily="34" charset="0"/>
              </a:rPr>
              <a:t>Síra</a:t>
            </a:r>
            <a:endParaRPr lang="cs-CZ" sz="7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C90016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936" y="908720"/>
            <a:ext cx="171258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uzivatel\Local Settings\Temporary Internet Files\Content.IE5\HV1HF528\MC90044185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577" y="814870"/>
            <a:ext cx="18192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uzivatel\Local Settings\Temporary Internet Files\Content.IE5\78037F4B\MC9004109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652" y="4767284"/>
            <a:ext cx="156728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90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0696" y="742767"/>
            <a:ext cx="2071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Výskyt: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77354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volná 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139952" y="1045424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932040" y="77354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ložiska - vrty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139952" y="181840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896295" y="15567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okolí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78037F4B\MC900104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3708" y="1245758"/>
            <a:ext cx="1677469" cy="1671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440077" y="3412937"/>
            <a:ext cx="52565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vázaná ve sloučeninách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98879" y="4300878"/>
            <a:ext cx="25141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pyrit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GJ3DW4NG\MC900232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486062"/>
            <a:ext cx="1150686" cy="101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179519" y="566948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bílkoviny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09734" y="4300878"/>
            <a:ext cx="1372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FeS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9686" y="4979098"/>
            <a:ext cx="18727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sírany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88383" y="4979098"/>
            <a:ext cx="31130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kalice modrá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208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  <p:bldP spid="14" grpId="0"/>
      <p:bldP spid="15" grpId="0"/>
      <p:bldP spid="17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764704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76470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pevná, žlutá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35808" y="1554849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nerozpustná ve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ODPEFLRB\MP9004000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057091"/>
            <a:ext cx="880208" cy="131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35808" y="2376759"/>
            <a:ext cx="4984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hoří modrým plamenem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35808" y="3107530"/>
            <a:ext cx="4192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ytváří molekuly S</a:t>
            </a:r>
            <a:r>
              <a:rPr lang="cs-CZ" sz="2800" baseline="-25000" dirty="0" smtClean="0">
                <a:latin typeface="Arial Black" pitchFamily="34" charset="0"/>
              </a:rPr>
              <a:t>8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7456" y="4155900"/>
            <a:ext cx="7864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zahříváním kapalní, tmavne, houstne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843808" y="4679120"/>
            <a:ext cx="688497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79684" y="5114587"/>
            <a:ext cx="2728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irný květ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48822" y="5637807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(ochlazením par )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5076056" y="4679120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292080" y="503916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p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lastická síra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22930" y="5637807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(</a:t>
            </a:r>
            <a:r>
              <a:rPr lang="cs-CZ" sz="2400" dirty="0" smtClean="0">
                <a:latin typeface="Arial Black" pitchFamily="34" charset="0"/>
              </a:rPr>
              <a:t>do kádinky s 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O)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41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3" grpId="0"/>
      <p:bldP spid="14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Sloučeniny: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579457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xid siřičitý SO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F2B0RZM8\MC900199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1247648"/>
            <a:ext cx="963669" cy="136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143919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odstata kyselých dešťů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79358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irovodík (sulfan) 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677201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 důkazům v chemii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1" name="Picture 5" descr="C:\Documents and Settings\uzivatel\Local Settings\Temporary Internet Files\Content.IE5\78037F4B\MC900410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87" y="4797152"/>
            <a:ext cx="156728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47864" y="4903518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yselina sírová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7472" y="5568663"/>
            <a:ext cx="5328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hnojiv, barviv, plastů…..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3" name="Picture 7" descr="C:\Documents and Settings\uzivatel\Local Settings\Temporary Internet Files\Content.IE5\F2B0RZM8\MP900430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181" y="299695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524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19082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C900290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057" y="1380803"/>
            <a:ext cx="1584176" cy="1660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1573" y="300905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zápalek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ODPEFLRB\MC9002858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413" y="493393"/>
            <a:ext cx="1468526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86041" y="448017"/>
            <a:ext cx="44579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ostřiky proti rostlinným škůdcům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78037F4B\MC9002338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276" y="1917750"/>
            <a:ext cx="1487488" cy="138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0790" y="3306813"/>
            <a:ext cx="3520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ezinfekce sudů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9" name="Picture 5" descr="C:\Documents and Settings\uzivatel\Local Settings\Temporary Internet Files\Content.IE5\GJ3DW4NG\MC9004109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09762"/>
            <a:ext cx="1885223" cy="155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68949" y="4293096"/>
            <a:ext cx="21082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kyseliny sírové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HV1HF528\MC9000146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167" y="4148329"/>
            <a:ext cx="97154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42784" y="5572445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pryže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93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5660" y="472316"/>
            <a:ext cx="3541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K procvičení 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349479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Nakresli strukturu atomu síry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725144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Napiš chemickou rovnici hoření síry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55676" y="5389533"/>
            <a:ext cx="1548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 +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132626" y="5651143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058977" y="539528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729608" y="3690916"/>
            <a:ext cx="914400" cy="9144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16</a:t>
            </a:r>
            <a:endParaRPr lang="cs-CZ" b="1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4417132" y="2074024"/>
            <a:ext cx="453752" cy="170902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5" idx="1"/>
          </p:cNvCxnSpPr>
          <p:nvPr/>
        </p:nvCxnSpPr>
        <p:spPr>
          <a:xfrm flipH="1" flipV="1">
            <a:off x="3347864" y="2074024"/>
            <a:ext cx="515655" cy="1750803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1" name="Plus 20"/>
          <p:cNvSpPr/>
          <p:nvPr/>
        </p:nvSpPr>
        <p:spPr>
          <a:xfrm>
            <a:off x="4186808" y="4148116"/>
            <a:ext cx="366247" cy="366900"/>
          </a:xfrm>
          <a:prstGeom prst="mathPlu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endParaRPr lang="cs-CZ" b="1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3729608" y="3356992"/>
            <a:ext cx="823447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644008" y="3167696"/>
            <a:ext cx="4680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3605691" y="2780928"/>
            <a:ext cx="1038317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784483" y="2617748"/>
            <a:ext cx="354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8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3414942" y="2276872"/>
            <a:ext cx="1369541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961790" y="2094528"/>
            <a:ext cx="474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6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0" name="Minus 39"/>
          <p:cNvSpPr/>
          <p:nvPr/>
        </p:nvSpPr>
        <p:spPr>
          <a:xfrm>
            <a:off x="4058976" y="3092184"/>
            <a:ext cx="237153" cy="26480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inus 41"/>
          <p:cNvSpPr/>
          <p:nvPr/>
        </p:nvSpPr>
        <p:spPr>
          <a:xfrm>
            <a:off x="4060314" y="2485344"/>
            <a:ext cx="237153" cy="26480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inus 42"/>
          <p:cNvSpPr/>
          <p:nvPr/>
        </p:nvSpPr>
        <p:spPr>
          <a:xfrm>
            <a:off x="4058977" y="2074024"/>
            <a:ext cx="237153" cy="26480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uzivatel\Local Settings\Temporary Internet Files\Content.IE5\I52SZBGL\MC900440428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5" y="549572"/>
            <a:ext cx="1092404" cy="115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627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4" grpId="0"/>
      <p:bldP spid="15" grpId="0" animBg="1"/>
      <p:bldP spid="21" grpId="0" animBg="1"/>
      <p:bldP spid="27" grpId="0"/>
      <p:bldP spid="32" grpId="0"/>
      <p:bldP spid="39" grpId="0"/>
      <p:bldP spid="40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3.Vyber vlastnosti, které má síra: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6745"/>
            <a:ext cx="1139321" cy="159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4029" y="146562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4029" y="2140949"/>
            <a:ext cx="1404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nekov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837" y="2924944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odrá barva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4029" y="429175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nehoří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4029" y="356381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ž</a:t>
            </a:r>
            <a:r>
              <a:rPr lang="cs-CZ" sz="2800" dirty="0" smtClean="0">
                <a:latin typeface="Arial Black" pitchFamily="34" charset="0"/>
              </a:rPr>
              <a:t>lutá barva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35364" y="1556792"/>
            <a:ext cx="3509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t</a:t>
            </a:r>
            <a:r>
              <a:rPr lang="cs-CZ" sz="2800" dirty="0" smtClean="0">
                <a:latin typeface="Arial Black" pitchFamily="34" charset="0"/>
              </a:rPr>
              <a:t>voří molekuly S</a:t>
            </a:r>
            <a:r>
              <a:rPr lang="cs-CZ" sz="2800" baseline="-25000" dirty="0" smtClean="0">
                <a:latin typeface="Arial Black" pitchFamily="34" charset="0"/>
              </a:rPr>
              <a:t>8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17677" y="2222014"/>
            <a:ext cx="3509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t</a:t>
            </a:r>
            <a:r>
              <a:rPr lang="cs-CZ" sz="2800" dirty="0" smtClean="0">
                <a:latin typeface="Arial Black" pitchFamily="34" charset="0"/>
              </a:rPr>
              <a:t>voří molekuly S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81837" y="2924944"/>
            <a:ext cx="4390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r</a:t>
            </a:r>
            <a:r>
              <a:rPr lang="cs-CZ" sz="2800" dirty="0" smtClean="0">
                <a:latin typeface="Arial Black" pitchFamily="34" charset="0"/>
              </a:rPr>
              <a:t>ozpustná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17677" y="3586269"/>
            <a:ext cx="4629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erozpustná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17677" y="4293096"/>
            <a:ext cx="50027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h</a:t>
            </a:r>
            <a:r>
              <a:rPr lang="cs-CZ" sz="2800" dirty="0" smtClean="0">
                <a:latin typeface="Arial Black" pitchFamily="34" charset="0"/>
              </a:rPr>
              <a:t>oří modrým plamenem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81631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----------------------------------------------------------------------------------------------------------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2337" y="5185648"/>
            <a:ext cx="8418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n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ekov, žlutá barva, tvoří molekuly S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8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nerozpustná ve vodě, hoří modrým plamenem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27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  <p:bldP spid="9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754185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52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199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263</TotalTime>
  <Words>414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31</cp:revision>
  <dcterms:created xsi:type="dcterms:W3CDTF">2012-02-16T19:42:47Z</dcterms:created>
  <dcterms:modified xsi:type="dcterms:W3CDTF">2013-01-02T18:06:33Z</dcterms:modified>
</cp:coreProperties>
</file>