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29FD94-4DFF-4387-A95F-440F8C2A63B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7F83B5-8679-4165-A9CB-12F47F58CF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15407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Vlastnosti a použití oxidů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24. 4.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VY_32_INOVACE_46_PK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76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1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vlastnosti a použití oxidů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Také je doplněn o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dvouprvkovými sloučeninami - oxidy, jejich vzorci, vlastnostmi a použitím.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 opakování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na konci vyučovací hodiny. Žákům nedělaly problémy. Prezentace byla doplněna vhodnými obrázky, podle kterých žáci spolupracovali a doplňovali učivo. Žáci ocenili i pokusy na oxid uhličitý.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27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748" y="764704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Arial Black" pitchFamily="34" charset="0"/>
              </a:rPr>
              <a:t>V</a:t>
            </a:r>
            <a:r>
              <a:rPr lang="cs-CZ" sz="5400" dirty="0" smtClean="0">
                <a:solidFill>
                  <a:srgbClr val="FF0000"/>
                </a:solidFill>
                <a:latin typeface="Arial Black" pitchFamily="34" charset="0"/>
              </a:rPr>
              <a:t>lastnosti a použití některých oxidů</a:t>
            </a:r>
            <a:endParaRPr lang="cs-CZ" sz="5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4QGAJ96\MC900292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861" y="4178697"/>
            <a:ext cx="1811426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LFEJO2FM\MC900351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09697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8147" y="2852937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CO</a:t>
            </a:r>
            <a:r>
              <a:rPr lang="cs-CZ" sz="36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36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66287" y="2852937"/>
            <a:ext cx="1065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CO</a:t>
            </a:r>
            <a:endParaRPr lang="cs-CZ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7436" y="2852937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SO</a:t>
            </a:r>
            <a:r>
              <a:rPr lang="cs-CZ" sz="36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36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59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87656"/>
            <a:ext cx="5284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Oxid uhličitý         CO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73158"/>
            <a:ext cx="1836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57315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obsažen ve vzduchu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04QGAJ96\MC900437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85468"/>
            <a:ext cx="1866900" cy="149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306896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Vznik: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7724" y="3068960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uvolňuje se při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SZJ0W32Y\MC900287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45779"/>
            <a:ext cx="1272931" cy="149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46397" y="4598163"/>
            <a:ext cx="5580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dokonalým spalováním 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5661248"/>
            <a:ext cx="5233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kvašením ovocné šťávy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6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6088" y="404664"/>
            <a:ext cx="2365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bezbarvý,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Q25QEBUC\MM90004107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3361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5364088" y="404664"/>
            <a:ext cx="720080" cy="70452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404664"/>
            <a:ext cx="591691" cy="70452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00192" y="50161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plyn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148478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</a:t>
            </a:r>
            <a:r>
              <a:rPr lang="cs-CZ" sz="2800" dirty="0">
                <a:latin typeface="Arial Black" pitchFamily="34" charset="0"/>
              </a:rPr>
              <a:t>ě</a:t>
            </a:r>
            <a:r>
              <a:rPr lang="cs-CZ" sz="2800" dirty="0" smtClean="0">
                <a:latin typeface="Arial Black" pitchFamily="34" charset="0"/>
              </a:rPr>
              <a:t>žší než vzduch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2456945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způsobuje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04QGAJ96\MP9004373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968" y="3646038"/>
            <a:ext cx="1314328" cy="135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094422" y="4059597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c</a:t>
            </a:r>
            <a:r>
              <a:rPr lang="cs-CZ" sz="2800" dirty="0" smtClean="0">
                <a:latin typeface="Arial Black" pitchFamily="34" charset="0"/>
              </a:rPr>
              <a:t>ož vede k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C9001497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067" y="2088511"/>
            <a:ext cx="1474244" cy="126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2672297"/>
            <a:ext cx="15508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efekt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40993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53134" y="5409934"/>
            <a:ext cx="4328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nafouknutí balónku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3134" y="5953196"/>
            <a:ext cx="38320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hášení plamene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4280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84" y="3693193"/>
            <a:ext cx="1279480" cy="116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M85UPSMB\MC90035195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229198"/>
            <a:ext cx="798643" cy="130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54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  <p:bldP spid="12" grpId="0"/>
      <p:bldP spid="13" grpId="0"/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476672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c</a:t>
            </a:r>
            <a:r>
              <a:rPr lang="cs-CZ" sz="2800" dirty="0" smtClean="0">
                <a:latin typeface="Arial Black" pitchFamily="34" charset="0"/>
              </a:rPr>
              <a:t>hladicí látka, v pevném stavu –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suchý led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98884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04QGAJ96\MC900436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047" y="1597660"/>
            <a:ext cx="17208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386104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plnění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LFEJO2FM\MP9003866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12060"/>
            <a:ext cx="1551640" cy="217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83768" y="4869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reaktant při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4" name="Picture 4" descr="C:\Documents and Settings\uzivatel\Local Settings\Temporary Internet Files\Content.IE5\04QGAJ96\MC9004373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786" y="5047885"/>
            <a:ext cx="1021935" cy="148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72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Zajímavosti: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476672"/>
            <a:ext cx="55446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je hlavní složka atmosféry planet Venuše a Marsu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04QGAJ96\MC90023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2044574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2254811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dírky v chlebu po upečení způsobuje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6147" name="Picture 3" descr="C:\Documents and Settings\uzivatel\Local Settings\Temporary Internet Files\Content.IE5\Q25QEBUC\MP9004373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490" y="4005064"/>
            <a:ext cx="1801350" cy="232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4293096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eštné pralesy v Amazonii – spotřebují hodně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08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Oxid uhelnatý  CO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Vznik: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1412776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nedokonalým spalováním uhlíku ( nedostatečný přístup vzduchu)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270892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činnosti spalovacích motorů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51571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součást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7171" name="Picture 3" descr="C:\Documents and Settings\uzivatel\Local Settings\Temporary Internet Files\Content.IE5\LFEJO2FM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890" y="4754033"/>
            <a:ext cx="1321915" cy="103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68144" y="515719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kouře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7172" name="Picture 4" descr="C:\Documents and Settings\uzivatel\Local Settings\Temporary Internet Files\Content.IE5\04QGAJ96\MC9004376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642" y="3232140"/>
            <a:ext cx="133136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17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320311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prudce jedovatý plyn, bez barvy a bez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8194" name="Picture 2" descr="C:\Documents and Settings\uzivatel\Local Settings\Temporary Internet Files\Content.IE5\SZJ0W32Y\MP900430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093" y="927884"/>
            <a:ext cx="1434502" cy="143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71700" y="1988840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vdechnutí se váže na hemoglobin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8195" name="Picture 3" descr="C:\Documents and Settings\uzivatel\Local Settings\Temporary Internet Files\Content.IE5\Q25QEBUC\MP9004095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835" y="2958578"/>
            <a:ext cx="2460515" cy="16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784373"/>
            <a:ext cx="19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784373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výrobě 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Q25QEBUC\MC9001829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482" y="5017026"/>
            <a:ext cx="1905610" cy="128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3728" y="603557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ložka paliv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716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193" y="69269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Oxid siřičitý    SO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813" y="142562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Vznik: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04QGAJ96\MP9001807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597" y="1335909"/>
            <a:ext cx="1227200" cy="194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1687234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spalování hnědého uhlí s obsahem síry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6630" y="3717032"/>
            <a:ext cx="2400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7170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bezbarvý,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SZJ0W32Y\MC900026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54" y="3242603"/>
            <a:ext cx="1474083" cy="131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SZJ0W32Y\MC900232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050" y="3463622"/>
            <a:ext cx="1332414" cy="110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7416050" y="3463622"/>
            <a:ext cx="1332414" cy="90148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416050" y="3463622"/>
            <a:ext cx="1188398" cy="97349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412710" y="5013176"/>
            <a:ext cx="23633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plyn se štiplavým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3" name="Picture 5" descr="C:\Documents and Settings\uzivatel\Local Settings\Temporary Internet Files\Content.IE5\LFEJO2FM\MP9004304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241" y="4869160"/>
            <a:ext cx="1536809" cy="1536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835696" y="1166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76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6206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Q25QEBUC\MC900410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294" y="476672"/>
            <a:ext cx="2084560" cy="172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20688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SO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04QGAJ96\MC900290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039" y="2348880"/>
            <a:ext cx="1592151" cy="165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2557920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ezinfekce sudů (síření)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80" name="Picture 8" descr="C:\Documents and Settings\uzivatel\Local Settings\Temporary Internet Files\Content.IE5\Q25QEBUC\MP900427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070" y="4365106"/>
            <a:ext cx="1461995" cy="146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uzivatel\Local Settings\Temporary Internet Files\Content.IE5\LFEJO2FM\MP900433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85" y="4365105"/>
            <a:ext cx="1461996" cy="14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844294" y="5096103"/>
            <a:ext cx="71148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719785" y="488832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 bělení (bavlny)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472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500" y="1827279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Napiš rovnici dokonalého spalování 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 +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→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4703" y="4069104"/>
            <a:ext cx="842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Napiš rovnici nedokonalého spalování C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37321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C +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→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 2 CO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HV1HF528\MC900408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390390" cy="133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84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2700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Kdo jsem?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889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2214" y="1556792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latin typeface="Arial Black" pitchFamily="34" charset="0"/>
              </a:rPr>
              <a:t>Používám se k dezinfekci sudů,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sklepů …..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4548" y="2847381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Umím nafouknout balónek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pomocí octu a sody……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247510"/>
            <a:ext cx="8856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Jsem prudce jedovatý plyn bez zápachu…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4548" y="5373216"/>
            <a:ext cx="7753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Já jsem reaktant při fotosyntéze …..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08304" y="2132856"/>
            <a:ext cx="1467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2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="1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3068960"/>
            <a:ext cx="1827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="1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62207" y="4770730"/>
            <a:ext cx="1030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589643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="1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4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65, 66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89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325</TotalTime>
  <Words>513</Words>
  <Application>Microsoft Office PowerPoint</Application>
  <PresentationFormat>Předvádění na obrazovce (4:3)</PresentationFormat>
  <Paragraphs>94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35</cp:revision>
  <dcterms:created xsi:type="dcterms:W3CDTF">2012-04-24T18:39:25Z</dcterms:created>
  <dcterms:modified xsi:type="dcterms:W3CDTF">2013-01-02T18:08:26Z</dcterms:modified>
</cp:coreProperties>
</file>