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7" r:id="rId3"/>
    <p:sldId id="256" r:id="rId4"/>
    <p:sldId id="258" r:id="rId5"/>
    <p:sldId id="257" r:id="rId6"/>
    <p:sldId id="259" r:id="rId7"/>
    <p:sldId id="261" r:id="rId8"/>
    <p:sldId id="266" r:id="rId9"/>
    <p:sldId id="260" r:id="rId10"/>
    <p:sldId id="268" r:id="rId11"/>
    <p:sldId id="269" r:id="rId12"/>
    <p:sldId id="262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43CB00E-FABF-4644-B331-8F159370DF2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A203A9F-5B77-4252-B703-6D5424A634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gi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556792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Oddělování složek směsí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15. 10.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VY_32_INOVACE_59_PK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915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2737" y="1105867"/>
            <a:ext cx="80006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oddělování složek směsí,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praktickou úlohu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Postupná animace při výkladu učiva slouží k lepšímu zapojení  žáků do vyučovací hodiny. Téma je možno rozdělit na 2 – 3 vyučovací hodiny a na závěr provést praktickou úlohu na zopakování.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se základními metodami k oddělování složek směsí. Na závěr byla provedeno laboratorní cvičení filtrace. Žáci si prakticky vyzkoušeli jednu z metod oddělování složek směsí.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58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54726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Oddělování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2298938"/>
            <a:ext cx="3672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složek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60153" y="3899128"/>
            <a:ext cx="315606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směsí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I52SZBGL\MC9004133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38239"/>
            <a:ext cx="1771461" cy="172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uzivatel\Local Settings\Temporary Internet Files\Content.IE5\HV1HF528\MC9002785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113837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uzivatel\Local Settings\Temporary Internet Files\Content.IE5\I52SZBGL\MC9002871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49" y="4192908"/>
            <a:ext cx="2005343" cy="175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P5FF55ND\MC9004156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252" y="3517461"/>
            <a:ext cx="1583882" cy="172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uzivatel\Local Settings\Temporary Internet Files\Content.IE5\M85UPSMB\MC90043635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0116" y="5334194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1771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874" y="548680"/>
            <a:ext cx="860260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oddělování složek směsí </a:t>
            </a:r>
          </a:p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               </a:t>
            </a:r>
            <a:r>
              <a:rPr lang="cs-CZ" sz="2800" dirty="0" smtClean="0">
                <a:latin typeface="Arial Black" pitchFamily="34" charset="0"/>
              </a:rPr>
              <a:t>- se používají postupy založené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                 na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rozdílných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vlastnostech</a:t>
            </a:r>
            <a:r>
              <a:rPr lang="cs-CZ" sz="2800" dirty="0" smtClean="0">
                <a:latin typeface="Arial Black" pitchFamily="34" charset="0"/>
              </a:rPr>
              <a:t>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                 složek směsi.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3573016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Přebírání </a:t>
            </a:r>
            <a:r>
              <a:rPr lang="cs-CZ" sz="2800" dirty="0" smtClean="0">
                <a:latin typeface="Arial Black" pitchFamily="34" charset="0"/>
              </a:rPr>
              <a:t>(separace)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862" y="440152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Princip: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4393239"/>
            <a:ext cx="72362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ddělování pevných látek s rozdílnou barvou, hmotností, tvarem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862" y="566124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7704" y="5661248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ři třídění odpadu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I52SZBGL\MC9003186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802" y="2408917"/>
            <a:ext cx="1815084" cy="173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8189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270" y="476672"/>
            <a:ext cx="57608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Usazování (sedimentace)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2662" y="123028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Pokus: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8078" y="1223174"/>
            <a:ext cx="5882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oda a olej v dělicí nálevce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I52SZBGL\MP9001827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8246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2291" y="2268459"/>
            <a:ext cx="18004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Princip: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2268459"/>
            <a:ext cx="7085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oddělení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vzájemně nerozpustných složek</a:t>
            </a:r>
            <a:r>
              <a:rPr lang="cs-CZ" sz="2800" dirty="0" smtClean="0">
                <a:latin typeface="Arial Black" pitchFamily="34" charset="0"/>
              </a:rPr>
              <a:t> směsí  na základě jejich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rozdílné hustoty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270" y="424751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4274055"/>
            <a:ext cx="7085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č</a:t>
            </a:r>
            <a:r>
              <a:rPr lang="cs-CZ" sz="2800" dirty="0" smtClean="0">
                <a:latin typeface="Arial Black" pitchFamily="34" charset="0"/>
              </a:rPr>
              <a:t>ištění vody, příprava turecké kávy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8" name="Picture 4" descr="C:\Documents and Settings\uzivatel\Local Settings\Temporary Internet Files\Content.IE5\I52SZBGL\MP9004491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017" y="5060178"/>
            <a:ext cx="1305698" cy="1485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I52SZBGL\MP9004332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8388" y="5071253"/>
            <a:ext cx="1837828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694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Odstřeďování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Princip: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1268760"/>
            <a:ext cx="61926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r</a:t>
            </a:r>
            <a:r>
              <a:rPr lang="cs-CZ" sz="2800" dirty="0" smtClean="0">
                <a:latin typeface="Arial Black" pitchFamily="34" charset="0"/>
              </a:rPr>
              <a:t>ychlé usazování s použitím odstředivé síly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66333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28032" y="2663333"/>
            <a:ext cx="7208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odstřeďování mléka, zisk smetany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28032" y="3573016"/>
            <a:ext cx="5048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oddělování složek krve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I52SZBGL\MC9002871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032" y="4509120"/>
            <a:ext cx="2005343" cy="175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uzivatel\Local Settings\Temporary Internet Files\Content.IE5\M85UPSMB\MC9002516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365104"/>
            <a:ext cx="1560512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702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2004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Filtrace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4841" y="1123625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Princip: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4419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1087"/>
            <a:ext cx="1058491" cy="1571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07921" y="1199064"/>
            <a:ext cx="62646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ddělování pevných nerozpuštěných látek od kapalných (popř. plynných) pomocí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filtru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3212976"/>
            <a:ext cx="73231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filtrem může být filtrační papír, síto, písek, vata, plátno…..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1" y="4380410"/>
            <a:ext cx="73231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na filtru se zachytí pevné složky, protečou kapalné -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filtrát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M85UPSMB\MP9004312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29" y="2680135"/>
            <a:ext cx="1227054" cy="170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36588" y="5761428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Filtrační aparatura: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5720485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podle učebnice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74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79786" y="511216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říprava čaje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32054" y="1382659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aření těstovin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67744" y="2097925"/>
            <a:ext cx="33123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č</a:t>
            </a:r>
            <a:r>
              <a:rPr lang="cs-CZ" sz="2800" dirty="0" smtClean="0">
                <a:latin typeface="Arial Black" pitchFamily="34" charset="0"/>
              </a:rPr>
              <a:t>ištění vody ve vodárnách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96406" y="3240352"/>
            <a:ext cx="3448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ysávání prachu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ODPEFLRB\MC900424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15845"/>
            <a:ext cx="1375855" cy="1349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F2B0RZM8\MC9002961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023464"/>
            <a:ext cx="2098156" cy="176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F2B0RZM8\MP9003417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0166" y="3985286"/>
            <a:ext cx="1549942" cy="21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ODPEFLRB\MC9003523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93096"/>
            <a:ext cx="1791077" cy="155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2348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287" y="50309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Krystalizace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271" y="1740713"/>
            <a:ext cx="18004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Princip: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1764721"/>
            <a:ext cx="69127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ddělení pevné látky od rozpouštědla z jejího nasyceného roztoku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14315" y="3284984"/>
            <a:ext cx="698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pozvolné odpaření rozpouštědla – velké krystaly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006" y="4554706"/>
            <a:ext cx="16564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28944" y="4600872"/>
            <a:ext cx="698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cukru, soli, přečišťování krystalů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296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259" y="5373216"/>
            <a:ext cx="1299093" cy="113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Documents and Settings\uzivatel\Local Settings\Temporary Internet Files\Content.IE5\78037F4B\MC900398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14520"/>
            <a:ext cx="1656184" cy="158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9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Sublimace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9510" y="1255186"/>
            <a:ext cx="1804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Princip: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79712" y="1301352"/>
            <a:ext cx="65527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l</a:t>
            </a:r>
            <a:r>
              <a:rPr lang="cs-CZ" sz="2800" dirty="0" smtClean="0">
                <a:latin typeface="Arial Black" pitchFamily="34" charset="0"/>
              </a:rPr>
              <a:t>átka přechází z pevného skupenství přímo na skupenství plynné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2861028"/>
            <a:ext cx="65928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ochlazením - vznik krystalů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5494" y="3749487"/>
            <a:ext cx="1804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39555" y="3749487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řečišťování látek od příměsí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8" name="Picture 2" descr="C:\Documents and Settings\uzivatel\Local Settings\Temporary Internet Files\Content.IE5\HV1HF528\MC900319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529" y="4489015"/>
            <a:ext cx="1423721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569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3739" y="28373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Destilace: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3739" y="92784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Princip: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39700" y="927848"/>
            <a:ext cx="70567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ddělování složek směsí na základě jejich různé teploty varu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115603"/>
            <a:ext cx="2304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Destilační aparatura: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37249" y="2116841"/>
            <a:ext cx="48430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Dú</a:t>
            </a:r>
            <a:r>
              <a:rPr lang="cs-CZ" sz="2800" dirty="0" smtClean="0">
                <a:latin typeface="Arial Black" pitchFamily="34" charset="0"/>
              </a:rPr>
              <a:t> - nakreslit obrázek z učebnice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0328" y="383578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82536" y="3835786"/>
            <a:ext cx="67687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latin typeface="Arial Black" pitchFamily="34" charset="0"/>
              </a:rPr>
              <a:t>výroba destilované vody, </a:t>
            </a:r>
          </a:p>
          <a:p>
            <a:pPr marL="457200" indent="-457200">
              <a:buFontTx/>
              <a:buChar char="-"/>
            </a:pP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alkoholických nápojů</a:t>
            </a:r>
          </a:p>
          <a:p>
            <a:pPr marL="457200" indent="-457200">
              <a:buFontTx/>
              <a:buChar char="-"/>
            </a:pP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benzinu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a nafty z ropy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" name="Picture 2" descr="C:\Documents and Settings\uzivatel\Local Settings\Temporary Internet Files\Content.IE5\P5FF55ND\MP9003878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373216"/>
            <a:ext cx="87321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uzivatel\Local Settings\Temporary Internet Files\Content.IE5\M85UPSMB\MC9002980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6431" y="2498777"/>
            <a:ext cx="1274857" cy="1282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uzivatel\Local Settings\Temporary Internet Files\Content.IE5\78037F4B\MM90029709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351175"/>
            <a:ext cx="1316718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1393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037495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Pokus: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1037495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Přefiltrovat suspenzi křídy a vody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660" y="1703333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Postup: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1786538"/>
            <a:ext cx="71962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 třecí misce rozdrtíme křídu a nasypeme ji do 50 ml vody. Sestavíme filtrační aparaturu a poskládáme filtrační papír. Přefiltrujeme připravenou směs .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P5FF55ND\MC9003519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944990"/>
            <a:ext cx="905995" cy="1451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8771" y="4604173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Filtrační aparatura: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8566" y="188640"/>
            <a:ext cx="46534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Praktické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86210" y="188640"/>
            <a:ext cx="1757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filtrace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100" y="5569806"/>
            <a:ext cx="82633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Závěr: </a:t>
            </a:r>
            <a:r>
              <a:rPr lang="cs-CZ" sz="2800" dirty="0" smtClean="0">
                <a:latin typeface="Arial Black" pitchFamily="34" charset="0"/>
              </a:rPr>
              <a:t>Filtrace slouží k oddělení………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03227" y="4604173"/>
            <a:ext cx="27170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nákres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411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16 - 20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2789" y="2636912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9614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292</TotalTime>
  <Words>529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35</cp:revision>
  <dcterms:created xsi:type="dcterms:W3CDTF">2012-10-13T17:53:09Z</dcterms:created>
  <dcterms:modified xsi:type="dcterms:W3CDTF">2013-01-02T18:16:21Z</dcterms:modified>
</cp:coreProperties>
</file>