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63" r:id="rId6"/>
    <p:sldId id="258" r:id="rId7"/>
    <p:sldId id="259" r:id="rId8"/>
    <p:sldId id="264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BEF8E57-024B-4B7F-A9F4-C7C96900C6E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60DF469-41BC-45B4-AC66-4B000E3004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Vzduch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4. 11.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VY_32_INOVACE_60_PK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4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235" y="938461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vzduch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vzduchu se  žáci učili už v nižších ročnících, takže při výkladu dobře spolupracovali. Učivo bylo doplněno novými poznatky o využití složek vzduchu. První dva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použity jako samostatná práce na konci vyučovací hodiny a  třetí úkol byl zadán jako domácí s následnou kontrolou příští vyučovací hodinu.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57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2578" y="2153379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rial Black" pitchFamily="34" charset="0"/>
              </a:rPr>
              <a:t>Vzduch</a:t>
            </a:r>
            <a:endParaRPr lang="cs-CZ" sz="7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78037F4B\MP9004422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20688"/>
            <a:ext cx="1686572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GJ3DW4NG\MP9004340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056"/>
            <a:ext cx="2643148" cy="175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GJ3DW4NG\MP9004371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00226"/>
            <a:ext cx="2012096" cy="201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ODPEFLRB\MC9000302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47" y="332656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61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Složení vzduchu: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54868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latin typeface="Arial Black" pitchFamily="34" charset="0"/>
              </a:rPr>
              <a:t>78% dusík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latin typeface="Arial Black" pitchFamily="34" charset="0"/>
              </a:rPr>
              <a:t>21% kyslík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latin typeface="Arial Black" pitchFamily="34" charset="0"/>
              </a:rPr>
              <a:t>1% oxid uhličitý, vzácné plyny a vodní pára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6515" y="3284984"/>
            <a:ext cx="4001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Znečištěný vzduch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8155" y="3284984"/>
            <a:ext cx="4392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navíc ozon</a:t>
            </a:r>
          </a:p>
          <a:p>
            <a:r>
              <a:rPr lang="cs-CZ" sz="2800" dirty="0" smtClean="0">
                <a:latin typeface="Arial Black" pitchFamily="34" charset="0"/>
              </a:rPr>
              <a:t>- částečky prachu </a:t>
            </a:r>
          </a:p>
          <a:p>
            <a:r>
              <a:rPr lang="cs-CZ" sz="2800" dirty="0" smtClean="0">
                <a:latin typeface="Arial Black" pitchFamily="34" charset="0"/>
              </a:rPr>
              <a:t>- mikroorganismy </a:t>
            </a:r>
          </a:p>
          <a:p>
            <a:r>
              <a:rPr lang="cs-CZ" sz="2800" dirty="0" smtClean="0">
                <a:latin typeface="Arial Black" pitchFamily="34" charset="0"/>
              </a:rPr>
              <a:t>- nečistoty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6" name="Picture 2" descr="C:\Documents and Settings\uzivatel\Local Settings\Temporary Internet Files\Content.IE5\Q25QEBUC\MC900030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34" y="4653136"/>
            <a:ext cx="1498302" cy="162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uzivatel\Local Settings\Temporary Internet Files\Content.IE5\Q25QEBUC\MC900312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414" y="5141547"/>
            <a:ext cx="173372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uzivatel\Local Settings\Temporary Internet Files\Content.IE5\SZJ0W32Y\MP9004075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44" y="5235569"/>
            <a:ext cx="1904880" cy="126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LFEJO2FM\MP9003876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72" y="1268760"/>
            <a:ext cx="1554887" cy="110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04QGAJ96\MC9004373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647" y="1695051"/>
            <a:ext cx="1116337" cy="1021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24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028" y="47667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Znečištění vzduchu: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9338" y="620688"/>
            <a:ext cx="424113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tepelné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elektrárny</a:t>
            </a:r>
          </a:p>
          <a:p>
            <a:r>
              <a:rPr lang="cs-CZ" sz="2800" dirty="0" smtClean="0">
                <a:latin typeface="Arial Black" pitchFamily="34" charset="0"/>
              </a:rPr>
              <a:t>- výfukové plyny  </a:t>
            </a:r>
          </a:p>
          <a:p>
            <a:r>
              <a:rPr lang="cs-CZ" sz="2800" dirty="0" smtClean="0">
                <a:latin typeface="Arial Black" pitchFamily="34" charset="0"/>
              </a:rPr>
              <a:t>  automobilů</a:t>
            </a:r>
          </a:p>
          <a:p>
            <a:r>
              <a:rPr lang="cs-CZ" sz="2800" dirty="0" smtClean="0">
                <a:latin typeface="Arial Black" pitchFamily="34" charset="0"/>
              </a:rPr>
              <a:t>- spalování   </a:t>
            </a:r>
          </a:p>
          <a:p>
            <a:r>
              <a:rPr lang="cs-CZ" sz="2800" dirty="0" smtClean="0">
                <a:latin typeface="Arial Black" pitchFamily="34" charset="0"/>
              </a:rPr>
              <a:t>  nevhodných paliv</a:t>
            </a:r>
          </a:p>
          <a:p>
            <a:r>
              <a:rPr lang="cs-CZ" sz="2800" dirty="0" smtClean="0">
                <a:latin typeface="Arial Black" pitchFamily="34" charset="0"/>
              </a:rPr>
              <a:t>(pneumatik, plastů..)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" name="Picture 2" descr="C:\Documents and Settings\uzivatel\Local Settings\Temporary Internet Files\Content.IE5\F2B0RZM8\MC900104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844" y="1203811"/>
            <a:ext cx="1512168" cy="151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uzivatel\Local Settings\Temporary Internet Files\Content.IE5\F2B0RZM8\MC9003612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98344"/>
            <a:ext cx="1454830" cy="672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uzivatel\Local Settings\Temporary Internet Files\Content.IE5\78037F4B\MC900030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115" y="4289243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uzivatel\Local Settings\Temporary Internet Files\Content.IE5\LFEJO2FM\MC900281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557" y="4289243"/>
            <a:ext cx="1412979" cy="225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84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Význam vzduchu: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75989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 dýchání (O)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1412776"/>
            <a:ext cx="51480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destilací zkapalněného vzduchu získáme jeho složky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842539" y="2636912"/>
            <a:ext cx="2081389" cy="10801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283968" y="2797771"/>
            <a:ext cx="432048" cy="77524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436096" y="2636912"/>
            <a:ext cx="1368152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2967" y="3544852"/>
            <a:ext cx="30391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Kyslík</a:t>
            </a:r>
          </a:p>
          <a:p>
            <a:r>
              <a:rPr lang="cs-CZ" sz="2800" dirty="0" smtClean="0">
                <a:latin typeface="Arial Black" pitchFamily="34" charset="0"/>
              </a:rPr>
              <a:t>-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dýchání</a:t>
            </a:r>
          </a:p>
          <a:p>
            <a:r>
              <a:rPr lang="cs-CZ" sz="2800" dirty="0" smtClean="0">
                <a:latin typeface="Arial Black" pitchFamily="34" charset="0"/>
              </a:rPr>
              <a:t>- výroba oceli</a:t>
            </a:r>
          </a:p>
          <a:p>
            <a:r>
              <a:rPr lang="cs-CZ" sz="2800" dirty="0" smtClean="0">
                <a:latin typeface="Arial Black" pitchFamily="34" charset="0"/>
              </a:rPr>
              <a:t>- sváření a    </a:t>
            </a:r>
          </a:p>
          <a:p>
            <a:r>
              <a:rPr lang="cs-CZ" sz="2800" dirty="0" smtClean="0">
                <a:latin typeface="Arial Black" pitchFamily="34" charset="0"/>
              </a:rPr>
              <a:t>  řezání kovů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62111" y="3573016"/>
            <a:ext cx="3161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Dusík</a:t>
            </a:r>
          </a:p>
          <a:p>
            <a:r>
              <a:rPr lang="cs-CZ" sz="2800" dirty="0" smtClean="0">
                <a:latin typeface="Arial Black" pitchFamily="34" charset="0"/>
              </a:rPr>
              <a:t>- chladicí látka</a:t>
            </a:r>
          </a:p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hnojiv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3329409"/>
            <a:ext cx="262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Vzácné plyny</a:t>
            </a:r>
          </a:p>
          <a:p>
            <a:r>
              <a:rPr lang="cs-CZ" sz="2800" dirty="0" smtClean="0">
                <a:latin typeface="Arial Black" pitchFamily="34" charset="0"/>
              </a:rPr>
              <a:t>- plnění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balonů</a:t>
            </a:r>
          </a:p>
          <a:p>
            <a:r>
              <a:rPr lang="cs-CZ" sz="2800" dirty="0" smtClean="0">
                <a:latin typeface="Arial Black" pitchFamily="34" charset="0"/>
              </a:rPr>
              <a:t>- do žárovek</a:t>
            </a:r>
          </a:p>
          <a:p>
            <a:r>
              <a:rPr lang="cs-CZ" sz="2800" dirty="0" smtClean="0">
                <a:latin typeface="Arial Black" pitchFamily="34" charset="0"/>
              </a:rPr>
              <a:t>- reklama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F2B0RZM8\MP900403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871" y="5085184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Q25QEBUC\MP9004228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42" y="1435715"/>
            <a:ext cx="1223570" cy="183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709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73191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Teplotní inverze: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573191"/>
            <a:ext cx="4680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teplota vzduchu směrem vzhůru stoupá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78037F4B\MP9004371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7707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1580" y="332296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Smog: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3322967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mlhy, kouřových zplodin a prachu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GJ3DW4NG\MP9003999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232" y="1565592"/>
            <a:ext cx="2161590" cy="144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uzivatel\Local Settings\Temporary Internet Files\Content.IE5\ODPEFLRB\MP9004266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1644670"/>
            <a:ext cx="2029416" cy="135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uzivatel\Local Settings\Temporary Internet Files\Content.IE5\F2B0RZM8\MC9003708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434357"/>
            <a:ext cx="1742529" cy="171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uzivatel\Local Settings\Temporary Internet Files\Content.IE5\GJ3DW4NG\MP9004071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48817"/>
            <a:ext cx="2046072" cy="163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12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Piš ANO - NE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LFEJO2FM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21034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0" y="199520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Znečištěný vzduch je různorodá směs.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06896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Vzduch obsahuje 78 % kyslíku, 21 % dusíku a 1 % vzácných plynů.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391526"/>
            <a:ext cx="7308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Kyslík se používá k plnění balonů.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0" y="5373215"/>
            <a:ext cx="7761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d) Když je smog hovoříme o špatných rozptylových podmínkách.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251842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378904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28593" y="4653136"/>
            <a:ext cx="13638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6170" y="6096489"/>
            <a:ext cx="1268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70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5654" y="407434"/>
            <a:ext cx="74469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. Zkus si tipnout, jak dlouho vydrží člověk bez dýchání a kolik litrů vzduchu projde plícemi dospělého člověka za 1 minutu.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5654" y="3528010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. Vyhledej pomocí internetu 3 místa v ČR s největším znečištěním ovzduší.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328826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Ostravsko, Ústecko, Praha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564904"/>
            <a:ext cx="31857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5 min, 8 litrů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LFEJO2FM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210" y="183111"/>
            <a:ext cx="912891" cy="1070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SZJ0W32Y\MP9004371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890" y="4695105"/>
            <a:ext cx="1195480" cy="17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38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22 - 24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789" y="26369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70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113</TotalTime>
  <Words>479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17</cp:revision>
  <dcterms:created xsi:type="dcterms:W3CDTF">2012-10-27T13:04:22Z</dcterms:created>
  <dcterms:modified xsi:type="dcterms:W3CDTF">2013-01-02T18:16:55Z</dcterms:modified>
</cp:coreProperties>
</file>