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handoutMasterIdLst>
    <p:handoutMasterId r:id="rId17"/>
  </p:handoutMasterIdLst>
  <p:sldIdLst>
    <p:sldId id="276" r:id="rId2"/>
    <p:sldId id="257" r:id="rId3"/>
    <p:sldId id="258" r:id="rId4"/>
    <p:sldId id="268" r:id="rId5"/>
    <p:sldId id="259" r:id="rId6"/>
    <p:sldId id="273" r:id="rId7"/>
    <p:sldId id="260" r:id="rId8"/>
    <p:sldId id="261" r:id="rId9"/>
    <p:sldId id="269" r:id="rId10"/>
    <p:sldId id="270" r:id="rId11"/>
    <p:sldId id="271" r:id="rId12"/>
    <p:sldId id="274" r:id="rId13"/>
    <p:sldId id="275" r:id="rId14"/>
    <p:sldId id="272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04CA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06" autoAdjust="0"/>
    <p:restoredTop sz="94660"/>
  </p:normalViewPr>
  <p:slideViewPr>
    <p:cSldViewPr>
      <p:cViewPr varScale="1">
        <p:scale>
          <a:sx n="74" d="100"/>
          <a:sy n="74" d="100"/>
        </p:scale>
        <p:origin x="-1278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0" d="100"/>
          <a:sy n="60" d="100"/>
        </p:scale>
        <p:origin x="-1716" y="-5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041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0FD14323-A2B9-41F6-84A7-047307DD4220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6042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042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4180D86A-905F-482D-880B-325F1F1487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52691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D72623EF-329F-4116-9C27-F181484A855A}" type="datetimeFigureOut">
              <a:rPr lang="cs-CZ"/>
              <a:pPr>
                <a:defRPr/>
              </a:pPr>
              <a:t>2.10.2013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5034A1C0-65B3-44EA-8B7C-42E9F5FDECC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905651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331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6FA93E9-53A2-4605-9AAA-6E0945D300D4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43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FB4EB74-0307-492C-8EF8-616C190C9617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4EB04D46-F993-461E-B714-9F9A0096C10A}" type="slidenum">
              <a:rPr lang="cs-CZ" sz="1200">
                <a:latin typeface="+mn-lt"/>
              </a:rPr>
              <a:pPr algn="r">
                <a:defRPr/>
              </a:pPr>
              <a:t>4</a:t>
            </a:fld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C9F1192-3BA8-44EC-A4D7-7D6758155360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5</a:t>
            </a:fld>
            <a:endParaRPr lang="cs-CZ" dirty="0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515B673-0A61-40A7-BC68-6FDE0DA2E9EF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</a:t>
            </a:fld>
            <a:endParaRPr lang="cs-CZ" dirty="0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741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90AC0FB-A321-49AC-8E22-BC97E0FBE82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cs-CZ" dirty="0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57BB2CB-BEA9-4A21-A0C7-1B4A5EC2E969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cs-CZ" dirty="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5E51F6-54CD-42EE-B489-2897FA0A5979}" type="datetimeFigureOut">
              <a:rPr lang="cs-CZ"/>
              <a:pPr>
                <a:defRPr/>
              </a:pPr>
              <a:t>2.10.2013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268F92-400A-4F18-B024-8D8A21F72F9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924439-332D-4F63-8398-1607E3013D6E}" type="datetimeFigureOut">
              <a:rPr lang="cs-CZ"/>
              <a:pPr>
                <a:defRPr/>
              </a:pPr>
              <a:t>2.10.2013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7F90DC-4654-4F7B-BE39-DE9B6401495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F8AB83-8C1B-40C1-A200-D18DD5CDBFC6}" type="datetimeFigureOut">
              <a:rPr lang="cs-CZ"/>
              <a:pPr>
                <a:defRPr/>
              </a:pPr>
              <a:t>2.10.2013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BE86A1-C2E8-4822-8AF9-692E46708FD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008BC7-AB3F-49C8-931D-71E37DE553D7}" type="datetimeFigureOut">
              <a:rPr lang="cs-CZ"/>
              <a:pPr>
                <a:defRPr/>
              </a:pPr>
              <a:t>2.10.2013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E8C1E-A0B9-4063-B328-88D2197087B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224841-862E-4FE0-8258-A5F662059E5A}" type="datetimeFigureOut">
              <a:rPr lang="cs-CZ"/>
              <a:pPr>
                <a:defRPr/>
              </a:pPr>
              <a:t>2.10.2013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ED99F1-73A2-4A83-A62C-9A9B180D5D8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059CFF-0C92-40E5-9AB8-D146CB68A915}" type="datetimeFigureOut">
              <a:rPr lang="cs-CZ"/>
              <a:pPr>
                <a:defRPr/>
              </a:pPr>
              <a:t>2.10.2013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2FA9CD-33B3-4349-B6F7-D110AFDCC32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5F099D-9611-4352-93F9-EFB1A7FA74B8}" type="datetimeFigureOut">
              <a:rPr lang="cs-CZ"/>
              <a:pPr>
                <a:defRPr/>
              </a:pPr>
              <a:t>2.10.2013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B4B654-F11F-4F5A-8F98-AFDFBCFF979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F47588-8445-4C32-8594-D84CD8562D1F}" type="datetimeFigureOut">
              <a:rPr lang="cs-CZ"/>
              <a:pPr>
                <a:defRPr/>
              </a:pPr>
              <a:t>2.10.2013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F3E66D-C5C9-41B7-BBDE-89027AD9C14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4B61ED-14E1-44FD-B908-00C792588ABA}" type="datetimeFigureOut">
              <a:rPr lang="cs-CZ"/>
              <a:pPr>
                <a:defRPr/>
              </a:pPr>
              <a:t>2.10.2013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3E51E8-FBF4-486A-873A-32E94723CE0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1BD184-88EB-4917-9553-4E5267DA4E2C}" type="datetimeFigureOut">
              <a:rPr lang="cs-CZ"/>
              <a:pPr>
                <a:defRPr/>
              </a:pPr>
              <a:t>2.10.2013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4181FE-C4AA-42C2-8B89-EA85FEE46C7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B87984-3B91-4101-9908-B66E3779221C}" type="datetimeFigureOut">
              <a:rPr lang="cs-CZ"/>
              <a:pPr>
                <a:defRPr/>
              </a:pPr>
              <a:t>2.10.2013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9B1DB3-407A-4538-BAB2-A205CA9072F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93F485-0207-472D-9A85-AA93350FA9A8}" type="datetimeFigureOut">
              <a:rPr lang="cs-CZ"/>
              <a:pPr>
                <a:defRPr/>
              </a:pPr>
              <a:t>2.10.2013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FA7BCB-BB3B-4A4A-B8E5-AF58C476951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8AFDBF-D68F-4DA9-ABAB-7E12EB9DC49B}" type="datetimeFigureOut">
              <a:rPr lang="cs-CZ"/>
              <a:pPr>
                <a:defRPr/>
              </a:pPr>
              <a:t>2.10.2013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1652BC-1294-4726-BE25-29A528F2A29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9CAE78A-F767-4EFB-9296-766EA41455BB}" type="datetimeFigureOut">
              <a:rPr lang="cs-CZ"/>
              <a:pPr>
                <a:defRPr/>
              </a:pPr>
              <a:t>2.10.2013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00446BF-5F97-4A17-8AC3-B0FC7879A26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scene3d>
            <a:camera prst="isometricRightUp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1403350" y="4509120"/>
            <a:ext cx="6264275" cy="1944215"/>
          </a:xfrm>
          <a:prstGeom prst="rect">
            <a:avLst/>
          </a:prstGeom>
        </p:spPr>
        <p:txBody>
          <a:bodyPr anchor="ctr"/>
          <a:lstStyle/>
          <a:p>
            <a:pPr fontAlgn="auto"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Vypracovala:	Mgr. Marcela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Minaříková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	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	Mgr. Světlana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Čumalová</a:t>
            </a:r>
            <a:endParaRPr lang="cs-CZ" sz="2400" dirty="0">
              <a:solidFill>
                <a:schemeClr val="accent1">
                  <a:lumMod val="50000"/>
                </a:schemeClr>
              </a:solidFill>
              <a:latin typeface="Calibri" pitchFamily="34" charset="0"/>
              <a:ea typeface="+mj-ea"/>
              <a:cs typeface="+mj-cs"/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Téma:</a:t>
            </a:r>
            <a:r>
              <a:rPr lang="cs-CZ" sz="240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	</a:t>
            </a:r>
            <a:r>
              <a:rPr lang="cs-CZ" sz="2400" smtClean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15 LVA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- skrývačka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/>
            </a:r>
            <a:br>
              <a:rPr lang="cs-CZ" sz="2400" dirty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</a:br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Vznik:</a:t>
            </a:r>
            <a:r>
              <a:rPr lang="cs-CZ" sz="240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	</a:t>
            </a:r>
            <a:r>
              <a:rPr lang="cs-CZ" sz="2400" smtClean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listopad 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2011</a:t>
            </a:r>
            <a:br>
              <a:rPr lang="cs-CZ" sz="2400" dirty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</a:br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Číslo projektu</a:t>
            </a:r>
            <a:r>
              <a:rPr lang="cs-CZ" sz="240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+mj-ea"/>
                <a:cs typeface="+mj-cs"/>
              </a:rPr>
              <a:t>: </a:t>
            </a:r>
            <a:r>
              <a:rPr lang="cs-CZ" sz="2400">
                <a:solidFill>
                  <a:schemeClr val="accent1">
                    <a:lumMod val="75000"/>
                  </a:schemeClr>
                </a:solidFill>
              </a:rPr>
              <a:t>CZ.1.07/1.4.00/21.2787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1476375" y="2205038"/>
            <a:ext cx="3959225" cy="1368425"/>
          </a:xfrm>
          <a:prstGeom prst="rect">
            <a:avLst/>
          </a:prstGeom>
          <a:ln w="38100">
            <a:noFill/>
          </a:ln>
        </p:spPr>
        <p:txBody>
          <a:bodyPr/>
          <a:lstStyle/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Základní škola</a:t>
            </a:r>
          </a:p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Jana </a:t>
            </a:r>
            <a:r>
              <a:rPr lang="cs-CZ" sz="4000" b="1" dirty="0" err="1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Noháče</a:t>
            </a:r>
            <a:endParaRPr lang="cs-CZ" sz="4000" b="1" dirty="0">
              <a:solidFill>
                <a:schemeClr val="accent1">
                  <a:lumMod val="75000"/>
                </a:schemeClr>
              </a:solidFill>
              <a:latin typeface="Calibri" pitchFamily="34" charset="0"/>
            </a:endParaRPr>
          </a:p>
        </p:txBody>
      </p:sp>
      <p:pic>
        <p:nvPicPr>
          <p:cNvPr id="5" name="Obrázek 15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369888"/>
            <a:ext cx="5767388" cy="1114425"/>
          </a:xfrm>
          <a:prstGeom prst="rect">
            <a:avLst/>
          </a:prstGeom>
          <a:noFill/>
          <a:ln w="38100">
            <a:solidFill>
              <a:schemeClr val="accent1">
                <a:lumMod val="50000"/>
              </a:schemeClr>
            </a:solidFill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331913" y="4068763"/>
            <a:ext cx="6480175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smtClean="0">
                <a:solidFill>
                  <a:schemeClr val="accent1">
                    <a:lumMod val="50000"/>
                  </a:schemeClr>
                </a:solidFill>
                <a:latin typeface="Calibri" pitchFamily="34" charset="0"/>
              </a:rPr>
              <a:t>VY_32_INOVACE_1 Břeclavsko v ČR</a:t>
            </a:r>
            <a:endParaRPr lang="cs-CZ" sz="2400" b="1" dirty="0">
              <a:solidFill>
                <a:schemeClr val="accent1">
                  <a:lumMod val="50000"/>
                </a:schemeClr>
              </a:solidFill>
              <a:latin typeface="Calibri" pitchFamily="34" charset="0"/>
            </a:endParaRPr>
          </a:p>
        </p:txBody>
      </p:sp>
      <p:pic>
        <p:nvPicPr>
          <p:cNvPr id="7" name="Obrázek 17" descr="skolacervena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063" y="1700213"/>
            <a:ext cx="2976562" cy="2233612"/>
          </a:xfrm>
          <a:prstGeom prst="rect">
            <a:avLst/>
          </a:prstGeom>
          <a:noFill/>
          <a:ln w="9525">
            <a:solidFill>
              <a:schemeClr val="accent1">
                <a:lumMod val="50000"/>
              </a:schemeClr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 idx="4294967295"/>
          </p:nvPr>
        </p:nvSpPr>
        <p:spPr>
          <a:xfrm>
            <a:off x="0" y="28828"/>
            <a:ext cx="9144000" cy="928687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3600" b="1" smtClean="0">
                <a:solidFill>
                  <a:srgbClr val="C04CAD"/>
                </a:solidFill>
                <a:latin typeface="Franklin Gothic Medium" pitchFamily="34" charset="0"/>
              </a:rPr>
              <a:t>Anotace – Lednicko-valtický areál</a:t>
            </a:r>
            <a:endParaRPr lang="cs-CZ" sz="8600" b="1" dirty="0" smtClean="0">
              <a:solidFill>
                <a:srgbClr val="C04CAD"/>
              </a:solidFill>
              <a:latin typeface="Franklin Gothic Medium" pitchFamily="34" charset="0"/>
            </a:endParaRPr>
          </a:p>
        </p:txBody>
      </p:sp>
      <p:sp>
        <p:nvSpPr>
          <p:cNvPr id="2051" name="Zástupný symbol pro zápatí 3"/>
          <p:cNvSpPr txBox="1">
            <a:spLocks noGrp="1"/>
          </p:cNvSpPr>
          <p:nvPr/>
        </p:nvSpPr>
        <p:spPr bwMode="auto">
          <a:xfrm>
            <a:off x="642938" y="6356350"/>
            <a:ext cx="7572375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1200" i="1">
              <a:solidFill>
                <a:srgbClr val="898989"/>
              </a:solidFill>
              <a:latin typeface="Calibri" pitchFamily="34" charset="0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642938" y="908720"/>
            <a:ext cx="7961509" cy="4968552"/>
          </a:xfrm>
          <a:prstGeom prst="rect">
            <a:avLst/>
          </a:prstGeom>
          <a:gradFill>
            <a:gsLst>
              <a:gs pos="0">
                <a:schemeClr val="tx2">
                  <a:lumMod val="20000"/>
                  <a:lumOff val="80000"/>
                </a:schemeClr>
              </a:gs>
              <a:gs pos="39999">
                <a:schemeClr val="tx2">
                  <a:lumMod val="40000"/>
                  <a:lumOff val="60000"/>
                </a:schemeClr>
              </a:gs>
              <a:gs pos="70000">
                <a:schemeClr val="tx2">
                  <a:lumMod val="60000"/>
                  <a:lumOff val="40000"/>
                </a:schemeClr>
              </a:gs>
              <a:gs pos="100000">
                <a:schemeClr val="tx2">
                  <a:lumMod val="75000"/>
                </a:schemeClr>
              </a:gs>
            </a:gsLst>
            <a:lin ang="5400000" scaled="0"/>
          </a:gradFill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600" smtClean="0"/>
              <a:t>procvičování učiva o LVA hravou formou – skrývačky.</a:t>
            </a:r>
          </a:p>
          <a:p>
            <a:r>
              <a:rPr lang="cs-CZ" sz="2600" smtClean="0"/>
              <a:t>Učivo je pro žáky 3. – 5. ročníku ZŠ</a:t>
            </a:r>
          </a:p>
          <a:p>
            <a:r>
              <a:rPr lang="cs-CZ" sz="2600" smtClean="0"/>
              <a:t>Žáci postupným odkrýváním čtverečků poznávají na fotografiích místa ze svého regionu.</a:t>
            </a:r>
          </a:p>
          <a:p>
            <a:r>
              <a:rPr lang="cs-CZ" sz="2600" smtClean="0"/>
              <a:t>hra může probíhat formou soutěže či motivace k další práci – referáty, projekty apod</a:t>
            </a:r>
            <a:r>
              <a:rPr lang="cs-CZ" sz="2600" smtClean="0"/>
              <a:t>.</a:t>
            </a:r>
          </a:p>
          <a:p>
            <a:endParaRPr lang="cs-CZ" sz="2600"/>
          </a:p>
          <a:p>
            <a:r>
              <a:rPr lang="cs-CZ" sz="2600" smtClean="0"/>
              <a:t>Soubor je součástí projektu o Břeclavsku.</a:t>
            </a:r>
          </a:p>
        </p:txBody>
      </p:sp>
      <p:sp>
        <p:nvSpPr>
          <p:cNvPr id="5" name="Oválný popisek 4"/>
          <p:cNvSpPr>
            <a:spLocks noChangeArrowheads="1"/>
          </p:cNvSpPr>
          <p:nvPr/>
        </p:nvSpPr>
        <p:spPr bwMode="auto">
          <a:xfrm>
            <a:off x="6175017" y="5361117"/>
            <a:ext cx="2573447" cy="995233"/>
          </a:xfrm>
          <a:prstGeom prst="wedgeEllipseCallout">
            <a:avLst>
              <a:gd name="adj1" fmla="val -34105"/>
              <a:gd name="adj2" fmla="val 102494"/>
            </a:avLst>
          </a:prstGeom>
          <a:solidFill>
            <a:schemeClr val="accent3">
              <a:lumMod val="20000"/>
              <a:lumOff val="80000"/>
            </a:schemeClr>
          </a:solidFill>
          <a:ln w="25400" algn="ctr">
            <a:solidFill>
              <a:schemeClr val="accent3">
                <a:lumMod val="50000"/>
              </a:schemeClr>
            </a:solidFill>
            <a:miter lim="800000"/>
            <a:headEnd/>
            <a:tailEnd/>
          </a:ln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3">
                    <a:lumMod val="50000"/>
                  </a:schemeClr>
                </a:solidFill>
                <a:latin typeface="+mn-lt"/>
              </a:rPr>
              <a:t>Pojďte si malinko zasoutěžit</a:t>
            </a:r>
            <a:r>
              <a:rPr lang="cs-CZ" sz="2400" dirty="0">
                <a:solidFill>
                  <a:schemeClr val="lt1"/>
                </a:solidFill>
                <a:latin typeface="+mn-lt"/>
              </a:rPr>
              <a:t>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3"/>
          <p:cNvSpPr>
            <a:spLocks noGrp="1"/>
          </p:cNvSpPr>
          <p:nvPr>
            <p:ph type="ctrTitle"/>
          </p:nvPr>
        </p:nvSpPr>
        <p:spPr>
          <a:xfrm>
            <a:off x="214313" y="857250"/>
            <a:ext cx="8715375" cy="5113338"/>
          </a:xfr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pPr eaLnBrk="1" hangingPunct="1">
              <a:defRPr/>
            </a:pPr>
            <a:r>
              <a:rPr lang="cs-CZ" sz="3600" b="1" dirty="0" smtClean="0"/>
              <a:t>Kdo jako první pozná, co je na obrázku, dostane od paní učitelky korálek. Kdo získá nejvíce korálků, vyhrává. </a:t>
            </a:r>
            <a:br>
              <a:rPr lang="cs-CZ" sz="3600" b="1" dirty="0" smtClean="0"/>
            </a:br>
            <a:r>
              <a:rPr lang="cs-CZ" sz="4800" b="1" dirty="0" smtClean="0">
                <a:solidFill>
                  <a:srgbClr val="10253F"/>
                </a:solidFill>
              </a:rPr>
              <a:t>Hodně štěstí !!!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Obrázek 106" descr="_DSC7842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09675" y="1214438"/>
            <a:ext cx="6884988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2" name="Rectangle 27"/>
          <p:cNvSpPr>
            <a:spLocks noChangeArrowheads="1"/>
          </p:cNvSpPr>
          <p:nvPr/>
        </p:nvSpPr>
        <p:spPr bwMode="auto">
          <a:xfrm>
            <a:off x="900113" y="6207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3" name="Rectangle 28"/>
          <p:cNvSpPr>
            <a:spLocks noChangeArrowheads="1"/>
          </p:cNvSpPr>
          <p:nvPr/>
        </p:nvSpPr>
        <p:spPr bwMode="auto">
          <a:xfrm>
            <a:off x="900113" y="17732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4" name="Rectangle 32"/>
          <p:cNvSpPr>
            <a:spLocks noChangeArrowheads="1"/>
          </p:cNvSpPr>
          <p:nvPr/>
        </p:nvSpPr>
        <p:spPr bwMode="auto">
          <a:xfrm>
            <a:off x="1981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5" name="Rectangle 33"/>
          <p:cNvSpPr>
            <a:spLocks noChangeArrowheads="1"/>
          </p:cNvSpPr>
          <p:nvPr/>
        </p:nvSpPr>
        <p:spPr bwMode="auto">
          <a:xfrm>
            <a:off x="19812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6" name="Rectangle 37"/>
          <p:cNvSpPr>
            <a:spLocks noChangeArrowheads="1"/>
          </p:cNvSpPr>
          <p:nvPr/>
        </p:nvSpPr>
        <p:spPr bwMode="auto">
          <a:xfrm>
            <a:off x="30607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7" name="Rectangle 38"/>
          <p:cNvSpPr>
            <a:spLocks noChangeArrowheads="1"/>
          </p:cNvSpPr>
          <p:nvPr/>
        </p:nvSpPr>
        <p:spPr bwMode="auto">
          <a:xfrm>
            <a:off x="3057525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8" name="Rectangle 42"/>
          <p:cNvSpPr>
            <a:spLocks noChangeArrowheads="1"/>
          </p:cNvSpPr>
          <p:nvPr/>
        </p:nvSpPr>
        <p:spPr bwMode="auto">
          <a:xfrm>
            <a:off x="4140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9" name="Rectangle 43"/>
          <p:cNvSpPr>
            <a:spLocks noChangeArrowheads="1"/>
          </p:cNvSpPr>
          <p:nvPr/>
        </p:nvSpPr>
        <p:spPr bwMode="auto">
          <a:xfrm>
            <a:off x="41402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0" name="Rectangle 47"/>
          <p:cNvSpPr>
            <a:spLocks noChangeArrowheads="1"/>
          </p:cNvSpPr>
          <p:nvPr/>
        </p:nvSpPr>
        <p:spPr bwMode="auto">
          <a:xfrm>
            <a:off x="514985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1" name="Rectangle 48"/>
          <p:cNvSpPr>
            <a:spLocks noChangeArrowheads="1"/>
          </p:cNvSpPr>
          <p:nvPr/>
        </p:nvSpPr>
        <p:spPr bwMode="auto">
          <a:xfrm>
            <a:off x="518795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2" name="Rectangle 52"/>
          <p:cNvSpPr>
            <a:spLocks noChangeArrowheads="1"/>
          </p:cNvSpPr>
          <p:nvPr/>
        </p:nvSpPr>
        <p:spPr bwMode="auto">
          <a:xfrm>
            <a:off x="62293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3" name="Rectangle 53"/>
          <p:cNvSpPr>
            <a:spLocks noChangeArrowheads="1"/>
          </p:cNvSpPr>
          <p:nvPr/>
        </p:nvSpPr>
        <p:spPr bwMode="auto">
          <a:xfrm>
            <a:off x="62293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4" name="Rectangle 57"/>
          <p:cNvSpPr>
            <a:spLocks noChangeArrowheads="1"/>
          </p:cNvSpPr>
          <p:nvPr/>
        </p:nvSpPr>
        <p:spPr bwMode="auto">
          <a:xfrm>
            <a:off x="73088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5" name="Rectangle 58"/>
          <p:cNvSpPr>
            <a:spLocks noChangeArrowheads="1"/>
          </p:cNvSpPr>
          <p:nvPr/>
        </p:nvSpPr>
        <p:spPr bwMode="auto">
          <a:xfrm>
            <a:off x="73088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6" name="Rectangle 29"/>
          <p:cNvSpPr>
            <a:spLocks noChangeArrowheads="1"/>
          </p:cNvSpPr>
          <p:nvPr/>
        </p:nvSpPr>
        <p:spPr bwMode="auto">
          <a:xfrm>
            <a:off x="901700" y="29289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7" name="Rectangle 30"/>
          <p:cNvSpPr>
            <a:spLocks noChangeArrowheads="1"/>
          </p:cNvSpPr>
          <p:nvPr/>
        </p:nvSpPr>
        <p:spPr bwMode="auto">
          <a:xfrm>
            <a:off x="900113" y="40767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8" name="Rectangle 31"/>
          <p:cNvSpPr>
            <a:spLocks noChangeArrowheads="1"/>
          </p:cNvSpPr>
          <p:nvPr/>
        </p:nvSpPr>
        <p:spPr bwMode="auto">
          <a:xfrm>
            <a:off x="900113" y="5229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9" name="Rectangle 34"/>
          <p:cNvSpPr>
            <a:spLocks noChangeArrowheads="1"/>
          </p:cNvSpPr>
          <p:nvPr/>
        </p:nvSpPr>
        <p:spPr bwMode="auto">
          <a:xfrm>
            <a:off x="1981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0" name="Rectangle 35"/>
          <p:cNvSpPr>
            <a:spLocks noChangeArrowheads="1"/>
          </p:cNvSpPr>
          <p:nvPr/>
        </p:nvSpPr>
        <p:spPr bwMode="auto">
          <a:xfrm>
            <a:off x="1985963" y="40719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1" name="Rectangle 36"/>
          <p:cNvSpPr>
            <a:spLocks noChangeArrowheads="1"/>
          </p:cNvSpPr>
          <p:nvPr/>
        </p:nvSpPr>
        <p:spPr bwMode="auto">
          <a:xfrm>
            <a:off x="1982788" y="52181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2" name="Rectangle 39"/>
          <p:cNvSpPr>
            <a:spLocks noChangeArrowheads="1"/>
          </p:cNvSpPr>
          <p:nvPr/>
        </p:nvSpPr>
        <p:spPr bwMode="auto">
          <a:xfrm>
            <a:off x="30607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3" name="Rectangle 40"/>
          <p:cNvSpPr>
            <a:spLocks noChangeArrowheads="1"/>
          </p:cNvSpPr>
          <p:nvPr/>
        </p:nvSpPr>
        <p:spPr bwMode="auto">
          <a:xfrm>
            <a:off x="30607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4" name="Rectangle 41"/>
          <p:cNvSpPr>
            <a:spLocks noChangeArrowheads="1"/>
          </p:cNvSpPr>
          <p:nvPr/>
        </p:nvSpPr>
        <p:spPr bwMode="auto">
          <a:xfrm>
            <a:off x="30607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5" name="Rectangle 44"/>
          <p:cNvSpPr>
            <a:spLocks noChangeArrowheads="1"/>
          </p:cNvSpPr>
          <p:nvPr/>
        </p:nvSpPr>
        <p:spPr bwMode="auto">
          <a:xfrm>
            <a:off x="4140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6" name="Rectangle 45"/>
          <p:cNvSpPr>
            <a:spLocks noChangeArrowheads="1"/>
          </p:cNvSpPr>
          <p:nvPr/>
        </p:nvSpPr>
        <p:spPr bwMode="auto">
          <a:xfrm>
            <a:off x="4140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7" name="Rectangle 46"/>
          <p:cNvSpPr>
            <a:spLocks noChangeArrowheads="1"/>
          </p:cNvSpPr>
          <p:nvPr/>
        </p:nvSpPr>
        <p:spPr bwMode="auto">
          <a:xfrm>
            <a:off x="41402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8" name="Rectangle 49"/>
          <p:cNvSpPr>
            <a:spLocks noChangeArrowheads="1"/>
          </p:cNvSpPr>
          <p:nvPr/>
        </p:nvSpPr>
        <p:spPr bwMode="auto">
          <a:xfrm>
            <a:off x="514985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9" name="Rectangle 50"/>
          <p:cNvSpPr>
            <a:spLocks noChangeArrowheads="1"/>
          </p:cNvSpPr>
          <p:nvPr/>
        </p:nvSpPr>
        <p:spPr bwMode="auto">
          <a:xfrm>
            <a:off x="514985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0" name="Rectangle 51"/>
          <p:cNvSpPr>
            <a:spLocks noChangeArrowheads="1"/>
          </p:cNvSpPr>
          <p:nvPr/>
        </p:nvSpPr>
        <p:spPr bwMode="auto">
          <a:xfrm>
            <a:off x="514985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1" name="Rectangle 54"/>
          <p:cNvSpPr>
            <a:spLocks noChangeArrowheads="1"/>
          </p:cNvSpPr>
          <p:nvPr/>
        </p:nvSpPr>
        <p:spPr bwMode="auto">
          <a:xfrm>
            <a:off x="62293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2" name="Rectangle 55"/>
          <p:cNvSpPr>
            <a:spLocks noChangeArrowheads="1"/>
          </p:cNvSpPr>
          <p:nvPr/>
        </p:nvSpPr>
        <p:spPr bwMode="auto">
          <a:xfrm>
            <a:off x="62293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3" name="Rectangle 56"/>
          <p:cNvSpPr>
            <a:spLocks noChangeArrowheads="1"/>
          </p:cNvSpPr>
          <p:nvPr/>
        </p:nvSpPr>
        <p:spPr bwMode="auto">
          <a:xfrm>
            <a:off x="62293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9" name="Rectangle 59"/>
          <p:cNvSpPr>
            <a:spLocks noChangeArrowheads="1"/>
          </p:cNvSpPr>
          <p:nvPr/>
        </p:nvSpPr>
        <p:spPr bwMode="auto">
          <a:xfrm>
            <a:off x="73088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0" name="Rectangle 60"/>
          <p:cNvSpPr>
            <a:spLocks noChangeArrowheads="1"/>
          </p:cNvSpPr>
          <p:nvPr/>
        </p:nvSpPr>
        <p:spPr bwMode="auto">
          <a:xfrm>
            <a:off x="73088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6" name="Rectangle 61"/>
          <p:cNvSpPr>
            <a:spLocks noChangeArrowheads="1"/>
          </p:cNvSpPr>
          <p:nvPr/>
        </p:nvSpPr>
        <p:spPr bwMode="auto">
          <a:xfrm>
            <a:off x="73088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9" dur="2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2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5" dur="2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8" dur="2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21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4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27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0" dur="2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3" dur="2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0"/>
                            </p:stCondLst>
                            <p:childTnLst>
                              <p:par>
                                <p:cTn id="3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6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2000"/>
                            </p:stCondLst>
                            <p:childTnLst>
                              <p:par>
                                <p:cTn id="3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9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4000"/>
                            </p:stCondLst>
                            <p:childTnLst>
                              <p:par>
                                <p:cTn id="4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2" dur="20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6000"/>
                            </p:stCondLst>
                            <p:childTnLst>
                              <p:par>
                                <p:cTn id="4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45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8000"/>
                            </p:stCondLst>
                            <p:childTnLst>
                              <p:par>
                                <p:cTn id="4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8" dur="2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0000"/>
                            </p:stCondLst>
                            <p:childTnLst>
                              <p:par>
                                <p:cTn id="5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1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2000"/>
                            </p:stCondLst>
                            <p:childTnLst>
                              <p:par>
                                <p:cTn id="5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4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4000"/>
                            </p:stCondLst>
                            <p:childTnLst>
                              <p:par>
                                <p:cTn id="5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57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6000"/>
                            </p:stCondLst>
                            <p:childTnLst>
                              <p:par>
                                <p:cTn id="5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0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38000"/>
                            </p:stCondLst>
                            <p:childTnLst>
                              <p:par>
                                <p:cTn id="6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3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000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6" dur="2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2000"/>
                            </p:stCondLst>
                            <p:childTnLst>
                              <p:par>
                                <p:cTn id="6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9" dur="2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46000"/>
                            </p:stCondLst>
                            <p:childTnLst>
                              <p:par>
                                <p:cTn id="7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2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48000"/>
                            </p:stCondLst>
                            <p:childTnLst>
                              <p:par>
                                <p:cTn id="7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5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0000"/>
                            </p:stCondLst>
                            <p:childTnLst>
                              <p:par>
                                <p:cTn id="7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8" dur="2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2000"/>
                            </p:stCondLst>
                            <p:childTnLst>
                              <p:par>
                                <p:cTn id="80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32084E-6 L -0.36232 -1.32084E-6 " pathEditMode="relative" ptsTypes="AA">
                                      <p:cBhvr>
                                        <p:cTn id="81" dur="2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4000"/>
                            </p:stCondLst>
                            <p:childTnLst>
                              <p:par>
                                <p:cTn id="83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84" dur="2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56000"/>
                            </p:stCondLst>
                            <p:childTnLst>
                              <p:par>
                                <p:cTn id="8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87" dur="2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58000"/>
                            </p:stCondLst>
                            <p:childTnLst>
                              <p:par>
                                <p:cTn id="8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0" dur="2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60000"/>
                            </p:stCondLst>
                            <p:childTnLst>
                              <p:par>
                                <p:cTn id="9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3" dur="2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62000"/>
                            </p:stCondLst>
                            <p:childTnLst>
                              <p:par>
                                <p:cTn id="9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6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64000"/>
                            </p:stCondLst>
                            <p:childTnLst>
                              <p:par>
                                <p:cTn id="9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99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66000"/>
                            </p:stCondLst>
                            <p:childTnLst>
                              <p:par>
                                <p:cTn id="10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58732E-7 L 0.38194 0.53528 " pathEditMode="relative" ptsTypes="AA">
                                      <p:cBhvr>
                                        <p:cTn id="102" dur="2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68000"/>
                            </p:stCondLst>
                            <p:childTnLst>
                              <p:par>
                                <p:cTn id="10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05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70000"/>
                            </p:stCondLst>
                            <p:childTnLst>
                              <p:par>
                                <p:cTn id="10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8295E-6 L 0.40955 0.60838 " pathEditMode="relative" ptsTypes="AA">
                                      <p:cBhvr>
                                        <p:cTn id="108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  <p:bldP spid="92" grpId="0" animBg="1"/>
      <p:bldP spid="93" grpId="0" animBg="1"/>
      <p:bldP spid="99" grpId="0" animBg="1"/>
      <p:bldP spid="100" grpId="0" animBg="1"/>
      <p:bldP spid="10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Obrázek 65" descr="DSC_4633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60450" y="1143000"/>
            <a:ext cx="7207250" cy="4786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" name="Rectangle 27"/>
          <p:cNvSpPr>
            <a:spLocks noChangeArrowheads="1"/>
          </p:cNvSpPr>
          <p:nvPr/>
        </p:nvSpPr>
        <p:spPr bwMode="auto">
          <a:xfrm>
            <a:off x="900113" y="6207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2" name="Rectangle 28"/>
          <p:cNvSpPr>
            <a:spLocks noChangeArrowheads="1"/>
          </p:cNvSpPr>
          <p:nvPr/>
        </p:nvSpPr>
        <p:spPr bwMode="auto">
          <a:xfrm>
            <a:off x="900113" y="17732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3" name="Rectangle 32"/>
          <p:cNvSpPr>
            <a:spLocks noChangeArrowheads="1"/>
          </p:cNvSpPr>
          <p:nvPr/>
        </p:nvSpPr>
        <p:spPr bwMode="auto">
          <a:xfrm>
            <a:off x="1985963" y="6286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" name="Rectangle 33"/>
          <p:cNvSpPr>
            <a:spLocks noChangeArrowheads="1"/>
          </p:cNvSpPr>
          <p:nvPr/>
        </p:nvSpPr>
        <p:spPr bwMode="auto">
          <a:xfrm>
            <a:off x="19812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5" name="Rectangle 37"/>
          <p:cNvSpPr>
            <a:spLocks noChangeArrowheads="1"/>
          </p:cNvSpPr>
          <p:nvPr/>
        </p:nvSpPr>
        <p:spPr bwMode="auto">
          <a:xfrm>
            <a:off x="30607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6" name="Rectangle 38"/>
          <p:cNvSpPr>
            <a:spLocks noChangeArrowheads="1"/>
          </p:cNvSpPr>
          <p:nvPr/>
        </p:nvSpPr>
        <p:spPr bwMode="auto">
          <a:xfrm>
            <a:off x="3057525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7" name="Rectangle 42"/>
          <p:cNvSpPr>
            <a:spLocks noChangeArrowheads="1"/>
          </p:cNvSpPr>
          <p:nvPr/>
        </p:nvSpPr>
        <p:spPr bwMode="auto">
          <a:xfrm>
            <a:off x="4140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8" name="Rectangle 43"/>
          <p:cNvSpPr>
            <a:spLocks noChangeArrowheads="1"/>
          </p:cNvSpPr>
          <p:nvPr/>
        </p:nvSpPr>
        <p:spPr bwMode="auto">
          <a:xfrm>
            <a:off x="41402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9" name="Rectangle 47"/>
          <p:cNvSpPr>
            <a:spLocks noChangeArrowheads="1"/>
          </p:cNvSpPr>
          <p:nvPr/>
        </p:nvSpPr>
        <p:spPr bwMode="auto">
          <a:xfrm>
            <a:off x="514985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0" name="Rectangle 48"/>
          <p:cNvSpPr>
            <a:spLocks noChangeArrowheads="1"/>
          </p:cNvSpPr>
          <p:nvPr/>
        </p:nvSpPr>
        <p:spPr bwMode="auto">
          <a:xfrm>
            <a:off x="518795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" name="Rectangle 52"/>
          <p:cNvSpPr>
            <a:spLocks noChangeArrowheads="1"/>
          </p:cNvSpPr>
          <p:nvPr/>
        </p:nvSpPr>
        <p:spPr bwMode="auto">
          <a:xfrm>
            <a:off x="62293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" name="Rectangle 53"/>
          <p:cNvSpPr>
            <a:spLocks noChangeArrowheads="1"/>
          </p:cNvSpPr>
          <p:nvPr/>
        </p:nvSpPr>
        <p:spPr bwMode="auto">
          <a:xfrm>
            <a:off x="62293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3" name="Rectangle 57"/>
          <p:cNvSpPr>
            <a:spLocks noChangeArrowheads="1"/>
          </p:cNvSpPr>
          <p:nvPr/>
        </p:nvSpPr>
        <p:spPr bwMode="auto">
          <a:xfrm>
            <a:off x="73088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4" name="Rectangle 58"/>
          <p:cNvSpPr>
            <a:spLocks noChangeArrowheads="1"/>
          </p:cNvSpPr>
          <p:nvPr/>
        </p:nvSpPr>
        <p:spPr bwMode="auto">
          <a:xfrm>
            <a:off x="73088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5" name="Rectangle 29"/>
          <p:cNvSpPr>
            <a:spLocks noChangeArrowheads="1"/>
          </p:cNvSpPr>
          <p:nvPr/>
        </p:nvSpPr>
        <p:spPr bwMode="auto">
          <a:xfrm>
            <a:off x="900113" y="29241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" name="Rectangle 30"/>
          <p:cNvSpPr>
            <a:spLocks noChangeArrowheads="1"/>
          </p:cNvSpPr>
          <p:nvPr/>
        </p:nvSpPr>
        <p:spPr bwMode="auto">
          <a:xfrm>
            <a:off x="900113" y="40767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7" name="Rectangle 31"/>
          <p:cNvSpPr>
            <a:spLocks noChangeArrowheads="1"/>
          </p:cNvSpPr>
          <p:nvPr/>
        </p:nvSpPr>
        <p:spPr bwMode="auto">
          <a:xfrm>
            <a:off x="900113" y="5229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8" name="Rectangle 34"/>
          <p:cNvSpPr>
            <a:spLocks noChangeArrowheads="1"/>
          </p:cNvSpPr>
          <p:nvPr/>
        </p:nvSpPr>
        <p:spPr bwMode="auto">
          <a:xfrm>
            <a:off x="1981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9" name="Rectangle 35"/>
          <p:cNvSpPr>
            <a:spLocks noChangeArrowheads="1"/>
          </p:cNvSpPr>
          <p:nvPr/>
        </p:nvSpPr>
        <p:spPr bwMode="auto">
          <a:xfrm>
            <a:off x="1985963" y="40719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" name="Rectangle 36"/>
          <p:cNvSpPr>
            <a:spLocks noChangeArrowheads="1"/>
          </p:cNvSpPr>
          <p:nvPr/>
        </p:nvSpPr>
        <p:spPr bwMode="auto">
          <a:xfrm>
            <a:off x="1982788" y="52181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" name="Rectangle 39"/>
          <p:cNvSpPr>
            <a:spLocks noChangeArrowheads="1"/>
          </p:cNvSpPr>
          <p:nvPr/>
        </p:nvSpPr>
        <p:spPr bwMode="auto">
          <a:xfrm>
            <a:off x="30607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2" name="Rectangle 40"/>
          <p:cNvSpPr>
            <a:spLocks noChangeArrowheads="1"/>
          </p:cNvSpPr>
          <p:nvPr/>
        </p:nvSpPr>
        <p:spPr bwMode="auto">
          <a:xfrm>
            <a:off x="30607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3" name="Rectangle 41"/>
          <p:cNvSpPr>
            <a:spLocks noChangeArrowheads="1"/>
          </p:cNvSpPr>
          <p:nvPr/>
        </p:nvSpPr>
        <p:spPr bwMode="auto">
          <a:xfrm>
            <a:off x="30607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4" name="Rectangle 44"/>
          <p:cNvSpPr>
            <a:spLocks noChangeArrowheads="1"/>
          </p:cNvSpPr>
          <p:nvPr/>
        </p:nvSpPr>
        <p:spPr bwMode="auto">
          <a:xfrm>
            <a:off x="4140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5" name="Rectangle 45"/>
          <p:cNvSpPr>
            <a:spLocks noChangeArrowheads="1"/>
          </p:cNvSpPr>
          <p:nvPr/>
        </p:nvSpPr>
        <p:spPr bwMode="auto">
          <a:xfrm>
            <a:off x="4140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6" name="Rectangle 46"/>
          <p:cNvSpPr>
            <a:spLocks noChangeArrowheads="1"/>
          </p:cNvSpPr>
          <p:nvPr/>
        </p:nvSpPr>
        <p:spPr bwMode="auto">
          <a:xfrm>
            <a:off x="41402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7" name="Rectangle 49"/>
          <p:cNvSpPr>
            <a:spLocks noChangeArrowheads="1"/>
          </p:cNvSpPr>
          <p:nvPr/>
        </p:nvSpPr>
        <p:spPr bwMode="auto">
          <a:xfrm>
            <a:off x="514985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8" name="Rectangle 50"/>
          <p:cNvSpPr>
            <a:spLocks noChangeArrowheads="1"/>
          </p:cNvSpPr>
          <p:nvPr/>
        </p:nvSpPr>
        <p:spPr bwMode="auto">
          <a:xfrm>
            <a:off x="514985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9" name="Rectangle 51"/>
          <p:cNvSpPr>
            <a:spLocks noChangeArrowheads="1"/>
          </p:cNvSpPr>
          <p:nvPr/>
        </p:nvSpPr>
        <p:spPr bwMode="auto">
          <a:xfrm>
            <a:off x="514985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0" name="Rectangle 54"/>
          <p:cNvSpPr>
            <a:spLocks noChangeArrowheads="1"/>
          </p:cNvSpPr>
          <p:nvPr/>
        </p:nvSpPr>
        <p:spPr bwMode="auto">
          <a:xfrm>
            <a:off x="62293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" name="Rectangle 55"/>
          <p:cNvSpPr>
            <a:spLocks noChangeArrowheads="1"/>
          </p:cNvSpPr>
          <p:nvPr/>
        </p:nvSpPr>
        <p:spPr bwMode="auto">
          <a:xfrm>
            <a:off x="62293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" name="Rectangle 56"/>
          <p:cNvSpPr>
            <a:spLocks noChangeArrowheads="1"/>
          </p:cNvSpPr>
          <p:nvPr/>
        </p:nvSpPr>
        <p:spPr bwMode="auto">
          <a:xfrm>
            <a:off x="62293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3" name="Rectangle 59"/>
          <p:cNvSpPr>
            <a:spLocks noChangeArrowheads="1"/>
          </p:cNvSpPr>
          <p:nvPr/>
        </p:nvSpPr>
        <p:spPr bwMode="auto">
          <a:xfrm>
            <a:off x="73088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4" name="Rectangle 60"/>
          <p:cNvSpPr>
            <a:spLocks noChangeArrowheads="1"/>
          </p:cNvSpPr>
          <p:nvPr/>
        </p:nvSpPr>
        <p:spPr bwMode="auto">
          <a:xfrm>
            <a:off x="73088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5" name="Rectangle 61"/>
          <p:cNvSpPr>
            <a:spLocks noChangeArrowheads="1"/>
          </p:cNvSpPr>
          <p:nvPr/>
        </p:nvSpPr>
        <p:spPr bwMode="auto">
          <a:xfrm>
            <a:off x="73088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9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2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5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8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21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4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27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0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3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0"/>
                            </p:stCondLst>
                            <p:childTnLst>
                              <p:par>
                                <p:cTn id="3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4000"/>
                            </p:stCondLst>
                            <p:childTnLst>
                              <p:par>
                                <p:cTn id="3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9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6000"/>
                            </p:stCondLst>
                            <p:childTnLst>
                              <p:par>
                                <p:cTn id="4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42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8000"/>
                            </p:stCondLst>
                            <p:childTnLst>
                              <p:par>
                                <p:cTn id="44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5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0"/>
                            </p:stCondLst>
                            <p:childTnLst>
                              <p:par>
                                <p:cTn id="4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4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200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1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4000"/>
                            </p:stCondLst>
                            <p:childTnLst>
                              <p:par>
                                <p:cTn id="53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54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6000"/>
                            </p:stCondLst>
                            <p:childTnLst>
                              <p:par>
                                <p:cTn id="5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7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8000"/>
                            </p:stCondLst>
                            <p:childTnLst>
                              <p:par>
                                <p:cTn id="5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0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40000"/>
                            </p:stCondLst>
                            <p:childTnLst>
                              <p:par>
                                <p:cTn id="6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3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200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6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4000"/>
                            </p:stCondLst>
                            <p:childTnLst>
                              <p:par>
                                <p:cTn id="6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9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46000"/>
                            </p:stCondLst>
                            <p:childTnLst>
                              <p:par>
                                <p:cTn id="7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2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0000"/>
                            </p:stCondLst>
                            <p:childTnLst>
                              <p:par>
                                <p:cTn id="7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5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2000"/>
                            </p:stCondLst>
                            <p:childTnLst>
                              <p:par>
                                <p:cTn id="7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8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6000"/>
                            </p:stCondLst>
                            <p:childTnLst>
                              <p:par>
                                <p:cTn id="80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81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8000"/>
                            </p:stCondLst>
                            <p:childTnLst>
                              <p:par>
                                <p:cTn id="8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84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60000"/>
                            </p:stCondLst>
                            <p:childTnLst>
                              <p:par>
                                <p:cTn id="86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87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62000"/>
                            </p:stCondLst>
                            <p:childTnLst>
                              <p:par>
                                <p:cTn id="8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0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64000"/>
                            </p:stCondLst>
                            <p:childTnLst>
                              <p:par>
                                <p:cTn id="9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93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66000"/>
                            </p:stCondLst>
                            <p:childTnLst>
                              <p:par>
                                <p:cTn id="9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58732E-7 L 0.38194 0.53528 " pathEditMode="relative" ptsTypes="AA">
                                      <p:cBhvr>
                                        <p:cTn id="96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68000"/>
                            </p:stCondLst>
                            <p:childTnLst>
                              <p:par>
                                <p:cTn id="9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9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70000"/>
                            </p:stCondLst>
                            <p:childTnLst>
                              <p:par>
                                <p:cTn id="10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32084E-6 L -0.36232 -1.32084E-6 " pathEditMode="relative" ptsTypes="AA">
                                      <p:cBhvr>
                                        <p:cTn id="102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72000"/>
                            </p:stCondLst>
                            <p:childTnLst>
                              <p:par>
                                <p:cTn id="10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05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74000"/>
                            </p:stCondLst>
                            <p:childTnLst>
                              <p:par>
                                <p:cTn id="10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8295E-6 L 0.40955 0.60838 " pathEditMode="relative" ptsTypes="AA">
                                      <p:cBhvr>
                                        <p:cTn id="108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Obrázek 34" descr="DSC_4619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13025" y="631825"/>
            <a:ext cx="3714750" cy="559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52" name="Rectangle 32"/>
          <p:cNvSpPr>
            <a:spLocks noChangeArrowheads="1"/>
          </p:cNvSpPr>
          <p:nvPr/>
        </p:nvSpPr>
        <p:spPr bwMode="auto">
          <a:xfrm>
            <a:off x="183197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3" name="Rectangle 33"/>
          <p:cNvSpPr>
            <a:spLocks noChangeArrowheads="1"/>
          </p:cNvSpPr>
          <p:nvPr/>
        </p:nvSpPr>
        <p:spPr bwMode="auto">
          <a:xfrm>
            <a:off x="291147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4" name="Rectangle 34"/>
          <p:cNvSpPr>
            <a:spLocks noChangeArrowheads="1"/>
          </p:cNvSpPr>
          <p:nvPr/>
        </p:nvSpPr>
        <p:spPr bwMode="auto">
          <a:xfrm>
            <a:off x="399097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5" name="Rectangle 35"/>
          <p:cNvSpPr>
            <a:spLocks noChangeArrowheads="1"/>
          </p:cNvSpPr>
          <p:nvPr/>
        </p:nvSpPr>
        <p:spPr bwMode="auto">
          <a:xfrm>
            <a:off x="5000625" y="5429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6" name="Rectangle 36"/>
          <p:cNvSpPr>
            <a:spLocks noChangeArrowheads="1"/>
          </p:cNvSpPr>
          <p:nvPr/>
        </p:nvSpPr>
        <p:spPr bwMode="auto">
          <a:xfrm>
            <a:off x="6080125" y="5445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59" name="Rectangle 39"/>
          <p:cNvSpPr>
            <a:spLocks noChangeArrowheads="1"/>
          </p:cNvSpPr>
          <p:nvPr/>
        </p:nvSpPr>
        <p:spPr bwMode="auto">
          <a:xfrm>
            <a:off x="1831975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0" name="Rectangle 40"/>
          <p:cNvSpPr>
            <a:spLocks noChangeArrowheads="1"/>
          </p:cNvSpPr>
          <p:nvPr/>
        </p:nvSpPr>
        <p:spPr bwMode="auto">
          <a:xfrm>
            <a:off x="2911475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1" name="Rectangle 41"/>
          <p:cNvSpPr>
            <a:spLocks noChangeArrowheads="1"/>
          </p:cNvSpPr>
          <p:nvPr/>
        </p:nvSpPr>
        <p:spPr bwMode="auto">
          <a:xfrm>
            <a:off x="3990975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2" name="Rectangle 42"/>
          <p:cNvSpPr>
            <a:spLocks noChangeArrowheads="1"/>
          </p:cNvSpPr>
          <p:nvPr/>
        </p:nvSpPr>
        <p:spPr bwMode="auto">
          <a:xfrm>
            <a:off x="5000625" y="16954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3" name="Rectangle 43"/>
          <p:cNvSpPr>
            <a:spLocks noChangeArrowheads="1"/>
          </p:cNvSpPr>
          <p:nvPr/>
        </p:nvSpPr>
        <p:spPr bwMode="auto">
          <a:xfrm>
            <a:off x="6080125" y="16970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6" name="Rectangle 46"/>
          <p:cNvSpPr>
            <a:spLocks noChangeArrowheads="1"/>
          </p:cNvSpPr>
          <p:nvPr/>
        </p:nvSpPr>
        <p:spPr bwMode="auto">
          <a:xfrm>
            <a:off x="1831975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7" name="Rectangle 47"/>
          <p:cNvSpPr>
            <a:spLocks noChangeArrowheads="1"/>
          </p:cNvSpPr>
          <p:nvPr/>
        </p:nvSpPr>
        <p:spPr bwMode="auto">
          <a:xfrm>
            <a:off x="2911475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8" name="Rectangle 48"/>
          <p:cNvSpPr>
            <a:spLocks noChangeArrowheads="1"/>
          </p:cNvSpPr>
          <p:nvPr/>
        </p:nvSpPr>
        <p:spPr bwMode="auto">
          <a:xfrm>
            <a:off x="3956050" y="2857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69" name="Rectangle 49"/>
          <p:cNvSpPr>
            <a:spLocks noChangeArrowheads="1"/>
          </p:cNvSpPr>
          <p:nvPr/>
        </p:nvSpPr>
        <p:spPr bwMode="auto">
          <a:xfrm>
            <a:off x="5000625" y="28479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0" name="Rectangle 50"/>
          <p:cNvSpPr>
            <a:spLocks noChangeArrowheads="1"/>
          </p:cNvSpPr>
          <p:nvPr/>
        </p:nvSpPr>
        <p:spPr bwMode="auto">
          <a:xfrm>
            <a:off x="6080125" y="28495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3" name="Rectangle 53"/>
          <p:cNvSpPr>
            <a:spLocks noChangeArrowheads="1"/>
          </p:cNvSpPr>
          <p:nvPr/>
        </p:nvSpPr>
        <p:spPr bwMode="auto">
          <a:xfrm>
            <a:off x="1827213" y="40005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4" name="Rectangle 54"/>
          <p:cNvSpPr>
            <a:spLocks noChangeArrowheads="1"/>
          </p:cNvSpPr>
          <p:nvPr/>
        </p:nvSpPr>
        <p:spPr bwMode="auto">
          <a:xfrm>
            <a:off x="2914650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5" name="Rectangle 55"/>
          <p:cNvSpPr>
            <a:spLocks noChangeArrowheads="1"/>
          </p:cNvSpPr>
          <p:nvPr/>
        </p:nvSpPr>
        <p:spPr bwMode="auto">
          <a:xfrm>
            <a:off x="3990975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6" name="Rectangle 56"/>
          <p:cNvSpPr>
            <a:spLocks noChangeArrowheads="1"/>
          </p:cNvSpPr>
          <p:nvPr/>
        </p:nvSpPr>
        <p:spPr bwMode="auto">
          <a:xfrm>
            <a:off x="5000625" y="40005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77" name="Rectangle 57"/>
          <p:cNvSpPr>
            <a:spLocks noChangeArrowheads="1"/>
          </p:cNvSpPr>
          <p:nvPr/>
        </p:nvSpPr>
        <p:spPr bwMode="auto">
          <a:xfrm>
            <a:off x="6080125" y="40020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0" name="Rectangle 60"/>
          <p:cNvSpPr>
            <a:spLocks noChangeArrowheads="1"/>
          </p:cNvSpPr>
          <p:nvPr/>
        </p:nvSpPr>
        <p:spPr bwMode="auto">
          <a:xfrm>
            <a:off x="1830388" y="51530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1" name="Rectangle 61"/>
          <p:cNvSpPr>
            <a:spLocks noChangeArrowheads="1"/>
          </p:cNvSpPr>
          <p:nvPr/>
        </p:nvSpPr>
        <p:spPr bwMode="auto">
          <a:xfrm>
            <a:off x="2911475" y="51530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2" name="Rectangle 62"/>
          <p:cNvSpPr>
            <a:spLocks noChangeArrowheads="1"/>
          </p:cNvSpPr>
          <p:nvPr/>
        </p:nvSpPr>
        <p:spPr bwMode="auto">
          <a:xfrm>
            <a:off x="3990975" y="51530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3" name="Rectangle 63"/>
          <p:cNvSpPr>
            <a:spLocks noChangeArrowheads="1"/>
          </p:cNvSpPr>
          <p:nvPr/>
        </p:nvSpPr>
        <p:spPr bwMode="auto">
          <a:xfrm>
            <a:off x="5000625" y="51530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84" name="Rectangle 64"/>
          <p:cNvSpPr>
            <a:spLocks noChangeArrowheads="1"/>
          </p:cNvSpPr>
          <p:nvPr/>
        </p:nvSpPr>
        <p:spPr bwMode="auto">
          <a:xfrm>
            <a:off x="6080125" y="51546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" dur="2000" fill="hold"/>
                                        <p:tgtEl>
                                          <p:spTgt spid="51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" dur="2000" fill="hold"/>
                                        <p:tgtEl>
                                          <p:spTgt spid="51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2" dur="2000" fill="hold"/>
                                        <p:tgtEl>
                                          <p:spTgt spid="51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15" dur="2000" fill="hold"/>
                                        <p:tgtEl>
                                          <p:spTgt spid="51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18" dur="2000" fill="hold"/>
                                        <p:tgtEl>
                                          <p:spTgt spid="51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21" dur="2000" fill="hold"/>
                                        <p:tgtEl>
                                          <p:spTgt spid="51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4" dur="2000" fill="hold"/>
                                        <p:tgtEl>
                                          <p:spTgt spid="51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7" dur="2000" fill="hold"/>
                                        <p:tgtEl>
                                          <p:spTgt spid="51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0" dur="2000" fill="hold"/>
                                        <p:tgtEl>
                                          <p:spTgt spid="51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3" dur="2000" fill="hold"/>
                                        <p:tgtEl>
                                          <p:spTgt spid="51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6" dur="2000" fill="hold"/>
                                        <p:tgtEl>
                                          <p:spTgt spid="51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2000"/>
                            </p:stCondLst>
                            <p:childTnLst>
                              <p:par>
                                <p:cTn id="38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1.48148E-6 L 0.33871 0.45162 " pathEditMode="relative" ptsTypes="AA">
                                      <p:cBhvr>
                                        <p:cTn id="39" dur="2000" fill="hold"/>
                                        <p:tgtEl>
                                          <p:spTgt spid="51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4000"/>
                            </p:stCondLst>
                            <p:childTnLst>
                              <p:par>
                                <p:cTn id="4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2" dur="2000" fill="hold"/>
                                        <p:tgtEl>
                                          <p:spTgt spid="51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6000"/>
                            </p:stCondLst>
                            <p:childTnLst>
                              <p:par>
                                <p:cTn id="4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45" dur="2000" fill="hold"/>
                                        <p:tgtEl>
                                          <p:spTgt spid="51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8000"/>
                            </p:stCondLst>
                            <p:childTnLst>
                              <p:par>
                                <p:cTn id="4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8" dur="2000" fill="hold"/>
                                        <p:tgtEl>
                                          <p:spTgt spid="51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000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5185E-6 L 0.2915 0.35301 " pathEditMode="relative" ptsTypes="AA">
                                      <p:cBhvr>
                                        <p:cTn id="51" dur="2000" fill="hold"/>
                                        <p:tgtEl>
                                          <p:spTgt spid="51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2000"/>
                            </p:stCondLst>
                            <p:childTnLst>
                              <p:par>
                                <p:cTn id="5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4" dur="2000" fill="hold"/>
                                        <p:tgtEl>
                                          <p:spTgt spid="51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4000"/>
                            </p:stCondLst>
                            <p:childTnLst>
                              <p:par>
                                <p:cTn id="5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7" dur="2000" fill="hold"/>
                                        <p:tgtEl>
                                          <p:spTgt spid="51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6000"/>
                            </p:stCondLst>
                            <p:childTnLst>
                              <p:par>
                                <p:cTn id="5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0" dur="2000" fill="hold"/>
                                        <p:tgtEl>
                                          <p:spTgt spid="51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38000"/>
                            </p:stCondLst>
                            <p:childTnLst>
                              <p:par>
                                <p:cTn id="62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142 -0.03148 L 0.37795 -0.24166 " pathEditMode="relative" rAng="0" ptsTypes="AA">
                                      <p:cBhvr>
                                        <p:cTn id="63" dur="2000" fill="hold"/>
                                        <p:tgtEl>
                                          <p:spTgt spid="51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00" y="-10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0000"/>
                            </p:stCondLst>
                            <p:childTnLst>
                              <p:par>
                                <p:cTn id="6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48148E-6 L -0.39757 1.48148E-6 " pathEditMode="relative" ptsTypes="AA">
                                      <p:cBhvr>
                                        <p:cTn id="66" dur="2000" fill="hold"/>
                                        <p:tgtEl>
                                          <p:spTgt spid="51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2000"/>
                            </p:stCondLst>
                            <p:childTnLst>
                              <p:par>
                                <p:cTn id="6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9" dur="2000" fill="hold"/>
                                        <p:tgtEl>
                                          <p:spTgt spid="51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44000"/>
                            </p:stCondLst>
                            <p:childTnLst>
                              <p:par>
                                <p:cTn id="7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2" dur="2000" fill="hold"/>
                                        <p:tgtEl>
                                          <p:spTgt spid="51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46000"/>
                            </p:stCondLst>
                            <p:childTnLst>
                              <p:par>
                                <p:cTn id="7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358 -0.025 L 0.46094 -0.51458 " pathEditMode="relative" rAng="0" ptsTypes="AA">
                                      <p:cBhvr>
                                        <p:cTn id="75" dur="2000" fill="hold"/>
                                        <p:tgtEl>
                                          <p:spTgt spid="51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900" y="-24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48000"/>
                            </p:stCondLst>
                            <p:childTnLst>
                              <p:par>
                                <p:cTn id="7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8.14815E-6 L -0.51979 -0.47893 " pathEditMode="relative" ptsTypes="AA">
                                      <p:cBhvr>
                                        <p:cTn id="78" dur="2000" fill="hold"/>
                                        <p:tgtEl>
                                          <p:spTgt spid="51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52" grpId="0" animBg="1"/>
      <p:bldP spid="5153" grpId="0" animBg="1"/>
      <p:bldP spid="5154" grpId="0" animBg="1"/>
      <p:bldP spid="5155" grpId="0" animBg="1"/>
      <p:bldP spid="5156" grpId="0" animBg="1"/>
      <p:bldP spid="5159" grpId="0" animBg="1"/>
      <p:bldP spid="5160" grpId="0" animBg="1"/>
      <p:bldP spid="5161" grpId="0" animBg="1"/>
      <p:bldP spid="5162" grpId="0" animBg="1"/>
      <p:bldP spid="5163" grpId="0" animBg="1"/>
      <p:bldP spid="5166" grpId="0" animBg="1"/>
      <p:bldP spid="5167" grpId="0" animBg="1"/>
      <p:bldP spid="5168" grpId="0" animBg="1"/>
      <p:bldP spid="5169" grpId="0" animBg="1"/>
      <p:bldP spid="5170" grpId="0" animBg="1"/>
      <p:bldP spid="5173" grpId="0" animBg="1"/>
      <p:bldP spid="5174" grpId="0" animBg="1"/>
      <p:bldP spid="5175" grpId="0" animBg="1"/>
      <p:bldP spid="5176" grpId="0" animBg="1"/>
      <p:bldP spid="5177" grpId="0" animBg="1"/>
      <p:bldP spid="5180" grpId="0" animBg="1"/>
      <p:bldP spid="5181" grpId="0" animBg="1"/>
      <p:bldP spid="5182" grpId="0" animBg="1"/>
      <p:bldP spid="5183" grpId="0" animBg="1"/>
      <p:bldP spid="518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Obrázek 38" descr="DSC_4664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76350" y="1285875"/>
            <a:ext cx="6775450" cy="4500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71" name="Rectangle 27"/>
          <p:cNvSpPr>
            <a:spLocks noChangeArrowheads="1"/>
          </p:cNvSpPr>
          <p:nvPr/>
        </p:nvSpPr>
        <p:spPr bwMode="auto">
          <a:xfrm>
            <a:off x="900113" y="6207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2" name="Rectangle 28"/>
          <p:cNvSpPr>
            <a:spLocks noChangeArrowheads="1"/>
          </p:cNvSpPr>
          <p:nvPr/>
        </p:nvSpPr>
        <p:spPr bwMode="auto">
          <a:xfrm>
            <a:off x="900113" y="17732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6" name="Rectangle 32"/>
          <p:cNvSpPr>
            <a:spLocks noChangeArrowheads="1"/>
          </p:cNvSpPr>
          <p:nvPr/>
        </p:nvSpPr>
        <p:spPr bwMode="auto">
          <a:xfrm>
            <a:off x="1981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7" name="Rectangle 33"/>
          <p:cNvSpPr>
            <a:spLocks noChangeArrowheads="1"/>
          </p:cNvSpPr>
          <p:nvPr/>
        </p:nvSpPr>
        <p:spPr bwMode="auto">
          <a:xfrm>
            <a:off x="19812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1" name="Rectangle 37"/>
          <p:cNvSpPr>
            <a:spLocks noChangeArrowheads="1"/>
          </p:cNvSpPr>
          <p:nvPr/>
        </p:nvSpPr>
        <p:spPr bwMode="auto">
          <a:xfrm>
            <a:off x="30607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2" name="Rectangle 38"/>
          <p:cNvSpPr>
            <a:spLocks noChangeArrowheads="1"/>
          </p:cNvSpPr>
          <p:nvPr/>
        </p:nvSpPr>
        <p:spPr bwMode="auto">
          <a:xfrm>
            <a:off x="3057525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6" name="Rectangle 42"/>
          <p:cNvSpPr>
            <a:spLocks noChangeArrowheads="1"/>
          </p:cNvSpPr>
          <p:nvPr/>
        </p:nvSpPr>
        <p:spPr bwMode="auto">
          <a:xfrm>
            <a:off x="4140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7" name="Rectangle 43"/>
          <p:cNvSpPr>
            <a:spLocks noChangeArrowheads="1"/>
          </p:cNvSpPr>
          <p:nvPr/>
        </p:nvSpPr>
        <p:spPr bwMode="auto">
          <a:xfrm>
            <a:off x="41402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1" name="Rectangle 47"/>
          <p:cNvSpPr>
            <a:spLocks noChangeArrowheads="1"/>
          </p:cNvSpPr>
          <p:nvPr/>
        </p:nvSpPr>
        <p:spPr bwMode="auto">
          <a:xfrm>
            <a:off x="514985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2" name="Rectangle 48"/>
          <p:cNvSpPr>
            <a:spLocks noChangeArrowheads="1"/>
          </p:cNvSpPr>
          <p:nvPr/>
        </p:nvSpPr>
        <p:spPr bwMode="auto">
          <a:xfrm>
            <a:off x="520065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6" name="Rectangle 52"/>
          <p:cNvSpPr>
            <a:spLocks noChangeArrowheads="1"/>
          </p:cNvSpPr>
          <p:nvPr/>
        </p:nvSpPr>
        <p:spPr bwMode="auto">
          <a:xfrm>
            <a:off x="62293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7" name="Rectangle 53"/>
          <p:cNvSpPr>
            <a:spLocks noChangeArrowheads="1"/>
          </p:cNvSpPr>
          <p:nvPr/>
        </p:nvSpPr>
        <p:spPr bwMode="auto">
          <a:xfrm>
            <a:off x="62293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1" name="Rectangle 57"/>
          <p:cNvSpPr>
            <a:spLocks noChangeArrowheads="1"/>
          </p:cNvSpPr>
          <p:nvPr/>
        </p:nvSpPr>
        <p:spPr bwMode="auto">
          <a:xfrm>
            <a:off x="73088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2" name="Rectangle 58"/>
          <p:cNvSpPr>
            <a:spLocks noChangeArrowheads="1"/>
          </p:cNvSpPr>
          <p:nvPr/>
        </p:nvSpPr>
        <p:spPr bwMode="auto">
          <a:xfrm>
            <a:off x="73088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3" name="Rectangle 29"/>
          <p:cNvSpPr>
            <a:spLocks noChangeArrowheads="1"/>
          </p:cNvSpPr>
          <p:nvPr/>
        </p:nvSpPr>
        <p:spPr bwMode="auto">
          <a:xfrm>
            <a:off x="900113" y="29241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4" name="Rectangle 30"/>
          <p:cNvSpPr>
            <a:spLocks noChangeArrowheads="1"/>
          </p:cNvSpPr>
          <p:nvPr/>
        </p:nvSpPr>
        <p:spPr bwMode="auto">
          <a:xfrm>
            <a:off x="900113" y="40767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5" name="Rectangle 31"/>
          <p:cNvSpPr>
            <a:spLocks noChangeArrowheads="1"/>
          </p:cNvSpPr>
          <p:nvPr/>
        </p:nvSpPr>
        <p:spPr bwMode="auto">
          <a:xfrm>
            <a:off x="900113" y="5229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8" name="Rectangle 34"/>
          <p:cNvSpPr>
            <a:spLocks noChangeArrowheads="1"/>
          </p:cNvSpPr>
          <p:nvPr/>
        </p:nvSpPr>
        <p:spPr bwMode="auto">
          <a:xfrm>
            <a:off x="1981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79" name="Rectangle 35"/>
          <p:cNvSpPr>
            <a:spLocks noChangeArrowheads="1"/>
          </p:cNvSpPr>
          <p:nvPr/>
        </p:nvSpPr>
        <p:spPr bwMode="auto">
          <a:xfrm>
            <a:off x="1985963" y="40719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0" name="Rectangle 36"/>
          <p:cNvSpPr>
            <a:spLocks noChangeArrowheads="1"/>
          </p:cNvSpPr>
          <p:nvPr/>
        </p:nvSpPr>
        <p:spPr bwMode="auto">
          <a:xfrm>
            <a:off x="1982788" y="52181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3" name="Rectangle 39"/>
          <p:cNvSpPr>
            <a:spLocks noChangeArrowheads="1"/>
          </p:cNvSpPr>
          <p:nvPr/>
        </p:nvSpPr>
        <p:spPr bwMode="auto">
          <a:xfrm>
            <a:off x="30607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4" name="Rectangle 40"/>
          <p:cNvSpPr>
            <a:spLocks noChangeArrowheads="1"/>
          </p:cNvSpPr>
          <p:nvPr/>
        </p:nvSpPr>
        <p:spPr bwMode="auto">
          <a:xfrm>
            <a:off x="30607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5" name="Rectangle 41"/>
          <p:cNvSpPr>
            <a:spLocks noChangeArrowheads="1"/>
          </p:cNvSpPr>
          <p:nvPr/>
        </p:nvSpPr>
        <p:spPr bwMode="auto">
          <a:xfrm>
            <a:off x="30607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8" name="Rectangle 44"/>
          <p:cNvSpPr>
            <a:spLocks noChangeArrowheads="1"/>
          </p:cNvSpPr>
          <p:nvPr/>
        </p:nvSpPr>
        <p:spPr bwMode="auto">
          <a:xfrm>
            <a:off x="4140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89" name="Rectangle 45"/>
          <p:cNvSpPr>
            <a:spLocks noChangeArrowheads="1"/>
          </p:cNvSpPr>
          <p:nvPr/>
        </p:nvSpPr>
        <p:spPr bwMode="auto">
          <a:xfrm>
            <a:off x="4140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0" name="Rectangle 46"/>
          <p:cNvSpPr>
            <a:spLocks noChangeArrowheads="1"/>
          </p:cNvSpPr>
          <p:nvPr/>
        </p:nvSpPr>
        <p:spPr bwMode="auto">
          <a:xfrm>
            <a:off x="41402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3" name="Rectangle 49"/>
          <p:cNvSpPr>
            <a:spLocks noChangeArrowheads="1"/>
          </p:cNvSpPr>
          <p:nvPr/>
        </p:nvSpPr>
        <p:spPr bwMode="auto">
          <a:xfrm>
            <a:off x="514985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4" name="Rectangle 50"/>
          <p:cNvSpPr>
            <a:spLocks noChangeArrowheads="1"/>
          </p:cNvSpPr>
          <p:nvPr/>
        </p:nvSpPr>
        <p:spPr bwMode="auto">
          <a:xfrm>
            <a:off x="514985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5" name="Rectangle 51"/>
          <p:cNvSpPr>
            <a:spLocks noChangeArrowheads="1"/>
          </p:cNvSpPr>
          <p:nvPr/>
        </p:nvSpPr>
        <p:spPr bwMode="auto">
          <a:xfrm>
            <a:off x="514985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8" name="Rectangle 54"/>
          <p:cNvSpPr>
            <a:spLocks noChangeArrowheads="1"/>
          </p:cNvSpPr>
          <p:nvPr/>
        </p:nvSpPr>
        <p:spPr bwMode="auto">
          <a:xfrm>
            <a:off x="62293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99" name="Rectangle 55"/>
          <p:cNvSpPr>
            <a:spLocks noChangeArrowheads="1"/>
          </p:cNvSpPr>
          <p:nvPr/>
        </p:nvSpPr>
        <p:spPr bwMode="auto">
          <a:xfrm>
            <a:off x="62293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0" name="Rectangle 56"/>
          <p:cNvSpPr>
            <a:spLocks noChangeArrowheads="1"/>
          </p:cNvSpPr>
          <p:nvPr/>
        </p:nvSpPr>
        <p:spPr bwMode="auto">
          <a:xfrm>
            <a:off x="62293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3" name="Rectangle 59"/>
          <p:cNvSpPr>
            <a:spLocks noChangeArrowheads="1"/>
          </p:cNvSpPr>
          <p:nvPr/>
        </p:nvSpPr>
        <p:spPr bwMode="auto">
          <a:xfrm>
            <a:off x="73088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4" name="Rectangle 60"/>
          <p:cNvSpPr>
            <a:spLocks noChangeArrowheads="1"/>
          </p:cNvSpPr>
          <p:nvPr/>
        </p:nvSpPr>
        <p:spPr bwMode="auto">
          <a:xfrm>
            <a:off x="73088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05" name="Rectangle 61"/>
          <p:cNvSpPr>
            <a:spLocks noChangeArrowheads="1"/>
          </p:cNvSpPr>
          <p:nvPr/>
        </p:nvSpPr>
        <p:spPr bwMode="auto">
          <a:xfrm>
            <a:off x="73088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61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9" dur="2000" fill="hold"/>
                                        <p:tgtEl>
                                          <p:spTgt spid="61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2" dur="2000" fill="hold"/>
                                        <p:tgtEl>
                                          <p:spTgt spid="61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5" dur="2000" fill="hold"/>
                                        <p:tgtEl>
                                          <p:spTgt spid="61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8" dur="2000" fill="hold"/>
                                        <p:tgtEl>
                                          <p:spTgt spid="619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21" dur="2000" fill="hold"/>
                                        <p:tgtEl>
                                          <p:spTgt spid="620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4" dur="2000" fill="hold"/>
                                        <p:tgtEl>
                                          <p:spTgt spid="61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27" dur="2000" fill="hold"/>
                                        <p:tgtEl>
                                          <p:spTgt spid="61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0" dur="2000" fill="hold"/>
                                        <p:tgtEl>
                                          <p:spTgt spid="620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3" dur="2000" fill="hold"/>
                                        <p:tgtEl>
                                          <p:spTgt spid="620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0"/>
                            </p:stCondLst>
                            <p:childTnLst>
                              <p:par>
                                <p:cTn id="3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6" dur="2000" fill="hold"/>
                                        <p:tgtEl>
                                          <p:spTgt spid="618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2000"/>
                            </p:stCondLst>
                            <p:childTnLst>
                              <p:par>
                                <p:cTn id="3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9" dur="2000" fill="hold"/>
                                        <p:tgtEl>
                                          <p:spTgt spid="61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4000"/>
                            </p:stCondLst>
                            <p:childTnLst>
                              <p:par>
                                <p:cTn id="4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2" dur="2000" fill="hold"/>
                                        <p:tgtEl>
                                          <p:spTgt spid="620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6000"/>
                            </p:stCondLst>
                            <p:childTnLst>
                              <p:par>
                                <p:cTn id="4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45" dur="2000" fill="hold"/>
                                        <p:tgtEl>
                                          <p:spTgt spid="61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8000"/>
                            </p:stCondLst>
                            <p:childTnLst>
                              <p:par>
                                <p:cTn id="4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8" dur="2000" fill="hold"/>
                                        <p:tgtEl>
                                          <p:spTgt spid="620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0000"/>
                            </p:stCondLst>
                            <p:childTnLst>
                              <p:par>
                                <p:cTn id="5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1" dur="2000" fill="hold"/>
                                        <p:tgtEl>
                                          <p:spTgt spid="619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2000"/>
                            </p:stCondLst>
                            <p:childTnLst>
                              <p:par>
                                <p:cTn id="5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4" dur="2000" fill="hold"/>
                                        <p:tgtEl>
                                          <p:spTgt spid="618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4000"/>
                            </p:stCondLst>
                            <p:childTnLst>
                              <p:par>
                                <p:cTn id="5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57" dur="2000" fill="hold"/>
                                        <p:tgtEl>
                                          <p:spTgt spid="61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8000"/>
                            </p:stCondLst>
                            <p:childTnLst>
                              <p:par>
                                <p:cTn id="5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0" dur="2000" fill="hold"/>
                                        <p:tgtEl>
                                          <p:spTgt spid="619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40000"/>
                            </p:stCondLst>
                            <p:childTnLst>
                              <p:par>
                                <p:cTn id="6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3" dur="2000" fill="hold"/>
                                        <p:tgtEl>
                                          <p:spTgt spid="619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200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6" dur="2000" fill="hold"/>
                                        <p:tgtEl>
                                          <p:spTgt spid="61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4000"/>
                            </p:stCondLst>
                            <p:childTnLst>
                              <p:par>
                                <p:cTn id="6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9" dur="2000" fill="hold"/>
                                        <p:tgtEl>
                                          <p:spTgt spid="61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48000"/>
                            </p:stCondLst>
                            <p:childTnLst>
                              <p:par>
                                <p:cTn id="7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2" dur="2000" fill="hold"/>
                                        <p:tgtEl>
                                          <p:spTgt spid="618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8000"/>
                            </p:stCondLst>
                            <p:childTnLst>
                              <p:par>
                                <p:cTn id="7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5" dur="2000" fill="hold"/>
                                        <p:tgtEl>
                                          <p:spTgt spid="618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60000"/>
                            </p:stCondLst>
                            <p:childTnLst>
                              <p:par>
                                <p:cTn id="7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8" dur="2000" fill="hold"/>
                                        <p:tgtEl>
                                          <p:spTgt spid="619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62000"/>
                            </p:stCondLst>
                            <p:childTnLst>
                              <p:par>
                                <p:cTn id="8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81" dur="2000" fill="hold"/>
                                        <p:tgtEl>
                                          <p:spTgt spid="61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64000"/>
                            </p:stCondLst>
                            <p:childTnLst>
                              <p:par>
                                <p:cTn id="83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32084E-6 L -0.36232 -1.32084E-6 " pathEditMode="relative" ptsTypes="AA">
                                      <p:cBhvr>
                                        <p:cTn id="84" dur="2000" fill="hold"/>
                                        <p:tgtEl>
                                          <p:spTgt spid="61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66000"/>
                            </p:stCondLst>
                            <p:childTnLst>
                              <p:par>
                                <p:cTn id="8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87" dur="2000" fill="hold"/>
                                        <p:tgtEl>
                                          <p:spTgt spid="61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68000"/>
                            </p:stCondLst>
                            <p:childTnLst>
                              <p:par>
                                <p:cTn id="8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90" dur="2000" fill="hold"/>
                                        <p:tgtEl>
                                          <p:spTgt spid="619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70000"/>
                            </p:stCondLst>
                            <p:childTnLst>
                              <p:par>
                                <p:cTn id="9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3" dur="2000" fill="hold"/>
                                        <p:tgtEl>
                                          <p:spTgt spid="620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72000"/>
                            </p:stCondLst>
                            <p:childTnLst>
                              <p:par>
                                <p:cTn id="9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6" dur="2000" fill="hold"/>
                                        <p:tgtEl>
                                          <p:spTgt spid="61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74000"/>
                            </p:stCondLst>
                            <p:childTnLst>
                              <p:par>
                                <p:cTn id="9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99" dur="2000" fill="hold"/>
                                        <p:tgtEl>
                                          <p:spTgt spid="619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76000"/>
                            </p:stCondLst>
                            <p:childTnLst>
                              <p:par>
                                <p:cTn id="10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58732E-7 L 0.38194 0.53528 " pathEditMode="relative" ptsTypes="AA">
                                      <p:cBhvr>
                                        <p:cTn id="102" dur="2000" fill="hold"/>
                                        <p:tgtEl>
                                          <p:spTgt spid="619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78000"/>
                            </p:stCondLst>
                            <p:childTnLst>
                              <p:par>
                                <p:cTn id="10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05" dur="2000" fill="hold"/>
                                        <p:tgtEl>
                                          <p:spTgt spid="619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80000"/>
                            </p:stCondLst>
                            <p:childTnLst>
                              <p:par>
                                <p:cTn id="10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8295E-6 L 0.40955 0.60838 " pathEditMode="relative" ptsTypes="AA">
                                      <p:cBhvr>
                                        <p:cTn id="108" dur="2000" fill="hold"/>
                                        <p:tgtEl>
                                          <p:spTgt spid="618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71" grpId="0" animBg="1"/>
      <p:bldP spid="6172" grpId="0" animBg="1"/>
      <p:bldP spid="6176" grpId="0" animBg="1"/>
      <p:bldP spid="6177" grpId="0" animBg="1"/>
      <p:bldP spid="6181" grpId="0" animBg="1"/>
      <p:bldP spid="6182" grpId="0" animBg="1"/>
      <p:bldP spid="6186" grpId="0" animBg="1"/>
      <p:bldP spid="6187" grpId="0" animBg="1"/>
      <p:bldP spid="6191" grpId="0" animBg="1"/>
      <p:bldP spid="6192" grpId="0" animBg="1"/>
      <p:bldP spid="6196" grpId="0" animBg="1"/>
      <p:bldP spid="6197" grpId="0" animBg="1"/>
      <p:bldP spid="6201" grpId="0" animBg="1"/>
      <p:bldP spid="6202" grpId="0" animBg="1"/>
      <p:bldP spid="6173" grpId="0" animBg="1"/>
      <p:bldP spid="6174" grpId="0" animBg="1"/>
      <p:bldP spid="6175" grpId="0" animBg="1"/>
      <p:bldP spid="6178" grpId="0" animBg="1"/>
      <p:bldP spid="6179" grpId="0" animBg="1"/>
      <p:bldP spid="6180" grpId="0" animBg="1"/>
      <p:bldP spid="6183" grpId="0" animBg="1"/>
      <p:bldP spid="6184" grpId="0" animBg="1"/>
      <p:bldP spid="6185" grpId="0" animBg="1"/>
      <p:bldP spid="6188" grpId="0" animBg="1"/>
      <p:bldP spid="6189" grpId="0" animBg="1"/>
      <p:bldP spid="6190" grpId="0" animBg="1"/>
      <p:bldP spid="6193" grpId="0" animBg="1"/>
      <p:bldP spid="6194" grpId="0" animBg="1"/>
      <p:bldP spid="6195" grpId="0" animBg="1"/>
      <p:bldP spid="6198" grpId="0" animBg="1"/>
      <p:bldP spid="6199" grpId="0" animBg="1"/>
      <p:bldP spid="6200" grpId="0" animBg="1"/>
      <p:bldP spid="6203" grpId="0" animBg="1"/>
      <p:bldP spid="6204" grpId="0" animBg="1"/>
      <p:bldP spid="620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Obrázek 68" descr="DSC_4690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89050" y="1285875"/>
            <a:ext cx="6777038" cy="4500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8" name="Rectangle 46"/>
          <p:cNvSpPr>
            <a:spLocks noChangeArrowheads="1"/>
          </p:cNvSpPr>
          <p:nvPr/>
        </p:nvSpPr>
        <p:spPr bwMode="auto">
          <a:xfrm>
            <a:off x="41402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3" name="Rectangle 27"/>
          <p:cNvSpPr>
            <a:spLocks noChangeArrowheads="1"/>
          </p:cNvSpPr>
          <p:nvPr/>
        </p:nvSpPr>
        <p:spPr bwMode="auto">
          <a:xfrm>
            <a:off x="900113" y="6207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" name="Rectangle 28"/>
          <p:cNvSpPr>
            <a:spLocks noChangeArrowheads="1"/>
          </p:cNvSpPr>
          <p:nvPr/>
        </p:nvSpPr>
        <p:spPr bwMode="auto">
          <a:xfrm>
            <a:off x="900113" y="17732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5" name="Rectangle 32"/>
          <p:cNvSpPr>
            <a:spLocks noChangeArrowheads="1"/>
          </p:cNvSpPr>
          <p:nvPr/>
        </p:nvSpPr>
        <p:spPr bwMode="auto">
          <a:xfrm>
            <a:off x="1981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6" name="Rectangle 33"/>
          <p:cNvSpPr>
            <a:spLocks noChangeArrowheads="1"/>
          </p:cNvSpPr>
          <p:nvPr/>
        </p:nvSpPr>
        <p:spPr bwMode="auto">
          <a:xfrm>
            <a:off x="19812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7" name="Rectangle 37"/>
          <p:cNvSpPr>
            <a:spLocks noChangeArrowheads="1"/>
          </p:cNvSpPr>
          <p:nvPr/>
        </p:nvSpPr>
        <p:spPr bwMode="auto">
          <a:xfrm>
            <a:off x="30607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8" name="Rectangle 38"/>
          <p:cNvSpPr>
            <a:spLocks noChangeArrowheads="1"/>
          </p:cNvSpPr>
          <p:nvPr/>
        </p:nvSpPr>
        <p:spPr bwMode="auto">
          <a:xfrm>
            <a:off x="3057525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9" name="Rectangle 42"/>
          <p:cNvSpPr>
            <a:spLocks noChangeArrowheads="1"/>
          </p:cNvSpPr>
          <p:nvPr/>
        </p:nvSpPr>
        <p:spPr bwMode="auto">
          <a:xfrm>
            <a:off x="4140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0" name="Rectangle 43"/>
          <p:cNvSpPr>
            <a:spLocks noChangeArrowheads="1"/>
          </p:cNvSpPr>
          <p:nvPr/>
        </p:nvSpPr>
        <p:spPr bwMode="auto">
          <a:xfrm>
            <a:off x="41402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" name="Rectangle 47"/>
          <p:cNvSpPr>
            <a:spLocks noChangeArrowheads="1"/>
          </p:cNvSpPr>
          <p:nvPr/>
        </p:nvSpPr>
        <p:spPr bwMode="auto">
          <a:xfrm>
            <a:off x="514985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" name="Rectangle 48"/>
          <p:cNvSpPr>
            <a:spLocks noChangeArrowheads="1"/>
          </p:cNvSpPr>
          <p:nvPr/>
        </p:nvSpPr>
        <p:spPr bwMode="auto">
          <a:xfrm>
            <a:off x="514985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3" name="Rectangle 52"/>
          <p:cNvSpPr>
            <a:spLocks noChangeArrowheads="1"/>
          </p:cNvSpPr>
          <p:nvPr/>
        </p:nvSpPr>
        <p:spPr bwMode="auto">
          <a:xfrm>
            <a:off x="62293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4" name="Rectangle 53"/>
          <p:cNvSpPr>
            <a:spLocks noChangeArrowheads="1"/>
          </p:cNvSpPr>
          <p:nvPr/>
        </p:nvSpPr>
        <p:spPr bwMode="auto">
          <a:xfrm>
            <a:off x="62293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5" name="Rectangle 57"/>
          <p:cNvSpPr>
            <a:spLocks noChangeArrowheads="1"/>
          </p:cNvSpPr>
          <p:nvPr/>
        </p:nvSpPr>
        <p:spPr bwMode="auto">
          <a:xfrm>
            <a:off x="73088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" name="Rectangle 58"/>
          <p:cNvSpPr>
            <a:spLocks noChangeArrowheads="1"/>
          </p:cNvSpPr>
          <p:nvPr/>
        </p:nvSpPr>
        <p:spPr bwMode="auto">
          <a:xfrm>
            <a:off x="73088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7" name="Rectangle 29"/>
          <p:cNvSpPr>
            <a:spLocks noChangeArrowheads="1"/>
          </p:cNvSpPr>
          <p:nvPr/>
        </p:nvSpPr>
        <p:spPr bwMode="auto">
          <a:xfrm>
            <a:off x="900113" y="29241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8" name="Rectangle 30"/>
          <p:cNvSpPr>
            <a:spLocks noChangeArrowheads="1"/>
          </p:cNvSpPr>
          <p:nvPr/>
        </p:nvSpPr>
        <p:spPr bwMode="auto">
          <a:xfrm>
            <a:off x="900113" y="40767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9" name="Rectangle 31"/>
          <p:cNvSpPr>
            <a:spLocks noChangeArrowheads="1"/>
          </p:cNvSpPr>
          <p:nvPr/>
        </p:nvSpPr>
        <p:spPr bwMode="auto">
          <a:xfrm>
            <a:off x="900113" y="5229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" name="Rectangle 34"/>
          <p:cNvSpPr>
            <a:spLocks noChangeArrowheads="1"/>
          </p:cNvSpPr>
          <p:nvPr/>
        </p:nvSpPr>
        <p:spPr bwMode="auto">
          <a:xfrm>
            <a:off x="1985963" y="29289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" name="Rectangle 35"/>
          <p:cNvSpPr>
            <a:spLocks noChangeArrowheads="1"/>
          </p:cNvSpPr>
          <p:nvPr/>
        </p:nvSpPr>
        <p:spPr bwMode="auto">
          <a:xfrm>
            <a:off x="1985963" y="40719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2" name="Rectangle 36"/>
          <p:cNvSpPr>
            <a:spLocks noChangeArrowheads="1"/>
          </p:cNvSpPr>
          <p:nvPr/>
        </p:nvSpPr>
        <p:spPr bwMode="auto">
          <a:xfrm>
            <a:off x="1982788" y="52181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3" name="Rectangle 39"/>
          <p:cNvSpPr>
            <a:spLocks noChangeArrowheads="1"/>
          </p:cNvSpPr>
          <p:nvPr/>
        </p:nvSpPr>
        <p:spPr bwMode="auto">
          <a:xfrm>
            <a:off x="30607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4" name="Rectangle 40"/>
          <p:cNvSpPr>
            <a:spLocks noChangeArrowheads="1"/>
          </p:cNvSpPr>
          <p:nvPr/>
        </p:nvSpPr>
        <p:spPr bwMode="auto">
          <a:xfrm>
            <a:off x="30607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5" name="Rectangle 41"/>
          <p:cNvSpPr>
            <a:spLocks noChangeArrowheads="1"/>
          </p:cNvSpPr>
          <p:nvPr/>
        </p:nvSpPr>
        <p:spPr bwMode="auto">
          <a:xfrm>
            <a:off x="30607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6" name="Rectangle 44"/>
          <p:cNvSpPr>
            <a:spLocks noChangeArrowheads="1"/>
          </p:cNvSpPr>
          <p:nvPr/>
        </p:nvSpPr>
        <p:spPr bwMode="auto">
          <a:xfrm>
            <a:off x="4140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7" name="Rectangle 45"/>
          <p:cNvSpPr>
            <a:spLocks noChangeArrowheads="1"/>
          </p:cNvSpPr>
          <p:nvPr/>
        </p:nvSpPr>
        <p:spPr bwMode="auto">
          <a:xfrm>
            <a:off x="4140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9" name="Rectangle 49"/>
          <p:cNvSpPr>
            <a:spLocks noChangeArrowheads="1"/>
          </p:cNvSpPr>
          <p:nvPr/>
        </p:nvSpPr>
        <p:spPr bwMode="auto">
          <a:xfrm>
            <a:off x="514985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0" name="Rectangle 50"/>
          <p:cNvSpPr>
            <a:spLocks noChangeArrowheads="1"/>
          </p:cNvSpPr>
          <p:nvPr/>
        </p:nvSpPr>
        <p:spPr bwMode="auto">
          <a:xfrm>
            <a:off x="514985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" name="Rectangle 51"/>
          <p:cNvSpPr>
            <a:spLocks noChangeArrowheads="1"/>
          </p:cNvSpPr>
          <p:nvPr/>
        </p:nvSpPr>
        <p:spPr bwMode="auto">
          <a:xfrm>
            <a:off x="514985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" name="Rectangle 54"/>
          <p:cNvSpPr>
            <a:spLocks noChangeArrowheads="1"/>
          </p:cNvSpPr>
          <p:nvPr/>
        </p:nvSpPr>
        <p:spPr bwMode="auto">
          <a:xfrm>
            <a:off x="62293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3" name="Rectangle 55"/>
          <p:cNvSpPr>
            <a:spLocks noChangeArrowheads="1"/>
          </p:cNvSpPr>
          <p:nvPr/>
        </p:nvSpPr>
        <p:spPr bwMode="auto">
          <a:xfrm>
            <a:off x="62293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4" name="Rectangle 56"/>
          <p:cNvSpPr>
            <a:spLocks noChangeArrowheads="1"/>
          </p:cNvSpPr>
          <p:nvPr/>
        </p:nvSpPr>
        <p:spPr bwMode="auto">
          <a:xfrm>
            <a:off x="62293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5" name="Rectangle 59"/>
          <p:cNvSpPr>
            <a:spLocks noChangeArrowheads="1"/>
          </p:cNvSpPr>
          <p:nvPr/>
        </p:nvSpPr>
        <p:spPr bwMode="auto">
          <a:xfrm>
            <a:off x="73088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6" name="Rectangle 60"/>
          <p:cNvSpPr>
            <a:spLocks noChangeArrowheads="1"/>
          </p:cNvSpPr>
          <p:nvPr/>
        </p:nvSpPr>
        <p:spPr bwMode="auto">
          <a:xfrm>
            <a:off x="73088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7" name="Rectangle 61"/>
          <p:cNvSpPr>
            <a:spLocks noChangeArrowheads="1"/>
          </p:cNvSpPr>
          <p:nvPr/>
        </p:nvSpPr>
        <p:spPr bwMode="auto">
          <a:xfrm>
            <a:off x="73088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9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2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8000"/>
                            </p:stCondLst>
                            <p:childTnLst>
                              <p:par>
                                <p:cTn id="1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5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0"/>
                            </p:stCondLst>
                            <p:childTnLst>
                              <p:par>
                                <p:cTn id="1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18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2000"/>
                            </p:stCondLst>
                            <p:childTnLst>
                              <p:par>
                                <p:cTn id="20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21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25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8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00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1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000"/>
                            </p:stCondLst>
                            <p:childTnLst>
                              <p:par>
                                <p:cTn id="3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4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2000"/>
                            </p:stCondLst>
                            <p:childTnLst>
                              <p:par>
                                <p:cTn id="3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37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4000"/>
                            </p:stCondLst>
                            <p:childTnLst>
                              <p:par>
                                <p:cTn id="3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0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8000"/>
                            </p:stCondLst>
                            <p:childTnLst>
                              <p:par>
                                <p:cTn id="4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3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2000"/>
                            </p:stCondLst>
                            <p:childTnLst>
                              <p:par>
                                <p:cTn id="4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4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4000"/>
                            </p:stCondLst>
                            <p:childTnLst>
                              <p:par>
                                <p:cTn id="4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9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6000"/>
                            </p:stCondLst>
                            <p:childTnLst>
                              <p:par>
                                <p:cTn id="5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52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30000"/>
                            </p:stCondLst>
                            <p:childTnLst>
                              <p:par>
                                <p:cTn id="5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5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32000"/>
                            </p:stCondLst>
                            <p:childTnLst>
                              <p:par>
                                <p:cTn id="5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58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34000"/>
                            </p:stCondLst>
                            <p:childTnLst>
                              <p:par>
                                <p:cTn id="6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1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38000"/>
                            </p:stCondLst>
                            <p:childTnLst>
                              <p:par>
                                <p:cTn id="6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4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40000"/>
                            </p:stCondLst>
                            <p:childTnLst>
                              <p:par>
                                <p:cTn id="6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7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44000"/>
                            </p:stCondLst>
                            <p:childTnLst>
                              <p:par>
                                <p:cTn id="6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0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46000"/>
                            </p:stCondLst>
                            <p:childTnLst>
                              <p:par>
                                <p:cTn id="7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3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48000"/>
                            </p:stCondLst>
                            <p:childTnLst>
                              <p:par>
                                <p:cTn id="7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54000"/>
                            </p:stCondLst>
                            <p:childTnLst>
                              <p:par>
                                <p:cTn id="7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9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56000"/>
                            </p:stCondLst>
                            <p:childTnLst>
                              <p:par>
                                <p:cTn id="8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82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58000"/>
                            </p:stCondLst>
                            <p:childTnLst>
                              <p:par>
                                <p:cTn id="8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85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60000"/>
                            </p:stCondLst>
                            <p:childTnLst>
                              <p:par>
                                <p:cTn id="8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88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62000"/>
                            </p:stCondLst>
                            <p:childTnLst>
                              <p:par>
                                <p:cTn id="9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91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64000"/>
                            </p:stCondLst>
                            <p:childTnLst>
                              <p:par>
                                <p:cTn id="9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66000"/>
                            </p:stCondLst>
                            <p:childTnLst>
                              <p:par>
                                <p:cTn id="9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97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68000"/>
                            </p:stCondLst>
                            <p:childTnLst>
                              <p:par>
                                <p:cTn id="99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32084E-6 L -0.36232 -1.32084E-6 " pathEditMode="relative" ptsTypes="AA">
                                      <p:cBhvr>
                                        <p:cTn id="100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70000"/>
                            </p:stCondLst>
                            <p:childTnLst>
                              <p:par>
                                <p:cTn id="102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8295E-6 L 0.40955 0.60838 " pathEditMode="relative" ptsTypes="AA">
                                      <p:cBhvr>
                                        <p:cTn id="103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72000"/>
                            </p:stCondLst>
                            <p:childTnLst>
                              <p:par>
                                <p:cTn id="10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58732E-7 L 0.38194 0.53528 " pathEditMode="relative" ptsTypes="AA">
                                      <p:cBhvr>
                                        <p:cTn id="106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74000"/>
                            </p:stCondLst>
                            <p:childTnLst>
                              <p:par>
                                <p:cTn id="10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09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Obrázek 90" descr="DSC_4655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11463" y="714375"/>
            <a:ext cx="3659187" cy="551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" name="Rectangle 46"/>
          <p:cNvSpPr>
            <a:spLocks noChangeArrowheads="1"/>
          </p:cNvSpPr>
          <p:nvPr/>
        </p:nvSpPr>
        <p:spPr bwMode="auto">
          <a:xfrm>
            <a:off x="41402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" name="Rectangle 34"/>
          <p:cNvSpPr>
            <a:spLocks noChangeArrowheads="1"/>
          </p:cNvSpPr>
          <p:nvPr/>
        </p:nvSpPr>
        <p:spPr bwMode="auto">
          <a:xfrm>
            <a:off x="1985963" y="29289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5" name="Rectangle 35"/>
          <p:cNvSpPr>
            <a:spLocks noChangeArrowheads="1"/>
          </p:cNvSpPr>
          <p:nvPr/>
        </p:nvSpPr>
        <p:spPr bwMode="auto">
          <a:xfrm>
            <a:off x="1985963" y="4086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6" name="Rectangle 36"/>
          <p:cNvSpPr>
            <a:spLocks noChangeArrowheads="1"/>
          </p:cNvSpPr>
          <p:nvPr/>
        </p:nvSpPr>
        <p:spPr bwMode="auto">
          <a:xfrm>
            <a:off x="1982788" y="52324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7" name="Rectangle 39"/>
          <p:cNvSpPr>
            <a:spLocks noChangeArrowheads="1"/>
          </p:cNvSpPr>
          <p:nvPr/>
        </p:nvSpPr>
        <p:spPr bwMode="auto">
          <a:xfrm>
            <a:off x="30607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8" name="Rectangle 40"/>
          <p:cNvSpPr>
            <a:spLocks noChangeArrowheads="1"/>
          </p:cNvSpPr>
          <p:nvPr/>
        </p:nvSpPr>
        <p:spPr bwMode="auto">
          <a:xfrm>
            <a:off x="30607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9" name="Rectangle 41"/>
          <p:cNvSpPr>
            <a:spLocks noChangeArrowheads="1"/>
          </p:cNvSpPr>
          <p:nvPr/>
        </p:nvSpPr>
        <p:spPr bwMode="auto">
          <a:xfrm>
            <a:off x="30607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" name="Rectangle 44"/>
          <p:cNvSpPr>
            <a:spLocks noChangeArrowheads="1"/>
          </p:cNvSpPr>
          <p:nvPr/>
        </p:nvSpPr>
        <p:spPr bwMode="auto">
          <a:xfrm>
            <a:off x="4140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" name="Rectangle 45"/>
          <p:cNvSpPr>
            <a:spLocks noChangeArrowheads="1"/>
          </p:cNvSpPr>
          <p:nvPr/>
        </p:nvSpPr>
        <p:spPr bwMode="auto">
          <a:xfrm>
            <a:off x="4140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3" name="Rectangle 49"/>
          <p:cNvSpPr>
            <a:spLocks noChangeArrowheads="1"/>
          </p:cNvSpPr>
          <p:nvPr/>
        </p:nvSpPr>
        <p:spPr bwMode="auto">
          <a:xfrm>
            <a:off x="514985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4" name="Rectangle 50"/>
          <p:cNvSpPr>
            <a:spLocks noChangeArrowheads="1"/>
          </p:cNvSpPr>
          <p:nvPr/>
        </p:nvSpPr>
        <p:spPr bwMode="auto">
          <a:xfrm>
            <a:off x="514985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5" name="Rectangle 51"/>
          <p:cNvSpPr>
            <a:spLocks noChangeArrowheads="1"/>
          </p:cNvSpPr>
          <p:nvPr/>
        </p:nvSpPr>
        <p:spPr bwMode="auto">
          <a:xfrm>
            <a:off x="514985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6" name="Rectangle 54"/>
          <p:cNvSpPr>
            <a:spLocks noChangeArrowheads="1"/>
          </p:cNvSpPr>
          <p:nvPr/>
        </p:nvSpPr>
        <p:spPr bwMode="auto">
          <a:xfrm>
            <a:off x="6229350" y="29289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7" name="Rectangle 55"/>
          <p:cNvSpPr>
            <a:spLocks noChangeArrowheads="1"/>
          </p:cNvSpPr>
          <p:nvPr/>
        </p:nvSpPr>
        <p:spPr bwMode="auto">
          <a:xfrm>
            <a:off x="62293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2" name="Rectangle 56"/>
          <p:cNvSpPr>
            <a:spLocks noChangeArrowheads="1"/>
          </p:cNvSpPr>
          <p:nvPr/>
        </p:nvSpPr>
        <p:spPr bwMode="auto">
          <a:xfrm>
            <a:off x="62293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8" name="Rectangle 32"/>
          <p:cNvSpPr>
            <a:spLocks noChangeArrowheads="1"/>
          </p:cNvSpPr>
          <p:nvPr/>
        </p:nvSpPr>
        <p:spPr bwMode="auto">
          <a:xfrm>
            <a:off x="1982788" y="6159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9" name="Rectangle 33"/>
          <p:cNvSpPr>
            <a:spLocks noChangeArrowheads="1"/>
          </p:cNvSpPr>
          <p:nvPr/>
        </p:nvSpPr>
        <p:spPr bwMode="auto">
          <a:xfrm>
            <a:off x="1982788" y="17684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0" name="Rectangle 37"/>
          <p:cNvSpPr>
            <a:spLocks noChangeArrowheads="1"/>
          </p:cNvSpPr>
          <p:nvPr/>
        </p:nvSpPr>
        <p:spPr bwMode="auto">
          <a:xfrm>
            <a:off x="3062288" y="6159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1" name="Rectangle 38"/>
          <p:cNvSpPr>
            <a:spLocks noChangeArrowheads="1"/>
          </p:cNvSpPr>
          <p:nvPr/>
        </p:nvSpPr>
        <p:spPr bwMode="auto">
          <a:xfrm>
            <a:off x="3062288" y="17684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2" name="Rectangle 42"/>
          <p:cNvSpPr>
            <a:spLocks noChangeArrowheads="1"/>
          </p:cNvSpPr>
          <p:nvPr/>
        </p:nvSpPr>
        <p:spPr bwMode="auto">
          <a:xfrm>
            <a:off x="4141788" y="6159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3" name="Rectangle 43"/>
          <p:cNvSpPr>
            <a:spLocks noChangeArrowheads="1"/>
          </p:cNvSpPr>
          <p:nvPr/>
        </p:nvSpPr>
        <p:spPr bwMode="auto">
          <a:xfrm>
            <a:off x="4113213" y="17716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4" name="Rectangle 47"/>
          <p:cNvSpPr>
            <a:spLocks noChangeArrowheads="1"/>
          </p:cNvSpPr>
          <p:nvPr/>
        </p:nvSpPr>
        <p:spPr bwMode="auto">
          <a:xfrm>
            <a:off x="5168900" y="6143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5" name="Rectangle 48"/>
          <p:cNvSpPr>
            <a:spLocks noChangeArrowheads="1"/>
          </p:cNvSpPr>
          <p:nvPr/>
        </p:nvSpPr>
        <p:spPr bwMode="auto">
          <a:xfrm>
            <a:off x="5168900" y="17668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6" name="Rectangle 52"/>
          <p:cNvSpPr>
            <a:spLocks noChangeArrowheads="1"/>
          </p:cNvSpPr>
          <p:nvPr/>
        </p:nvSpPr>
        <p:spPr bwMode="auto">
          <a:xfrm>
            <a:off x="6248400" y="6159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7" name="Rectangle 53"/>
          <p:cNvSpPr>
            <a:spLocks noChangeArrowheads="1"/>
          </p:cNvSpPr>
          <p:nvPr/>
        </p:nvSpPr>
        <p:spPr bwMode="auto">
          <a:xfrm>
            <a:off x="624205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9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2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8000"/>
                            </p:stCondLst>
                            <p:childTnLst>
                              <p:par>
                                <p:cTn id="1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5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8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00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21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4000"/>
                            </p:stCondLst>
                            <p:childTnLst>
                              <p:par>
                                <p:cTn id="2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24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6000"/>
                            </p:stCondLst>
                            <p:childTnLst>
                              <p:par>
                                <p:cTn id="2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7" dur="2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8000"/>
                            </p:stCondLst>
                            <p:childTnLst>
                              <p:par>
                                <p:cTn id="2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0" dur="2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0"/>
                            </p:stCondLst>
                            <p:childTnLst>
                              <p:par>
                                <p:cTn id="32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3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2000"/>
                            </p:stCondLst>
                            <p:childTnLst>
                              <p:par>
                                <p:cTn id="3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6" dur="2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4000"/>
                            </p:stCondLst>
                            <p:childTnLst>
                              <p:par>
                                <p:cTn id="3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9" dur="2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600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2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8000"/>
                            </p:stCondLst>
                            <p:childTnLst>
                              <p:par>
                                <p:cTn id="4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0"/>
                            </p:stCondLst>
                            <p:childTnLst>
                              <p:par>
                                <p:cTn id="47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4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2000"/>
                            </p:stCondLst>
                            <p:childTnLst>
                              <p:par>
                                <p:cTn id="5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1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4000"/>
                            </p:stCondLst>
                            <p:childTnLst>
                              <p:par>
                                <p:cTn id="5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54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6000"/>
                            </p:stCondLst>
                            <p:childTnLst>
                              <p:par>
                                <p:cTn id="56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32084E-6 L -0.36232 -1.32084E-6 " pathEditMode="relative" ptsTypes="AA">
                                      <p:cBhvr>
                                        <p:cTn id="57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8000"/>
                            </p:stCondLst>
                            <p:childTnLst>
                              <p:par>
                                <p:cTn id="5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0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40000"/>
                            </p:stCondLst>
                            <p:childTnLst>
                              <p:par>
                                <p:cTn id="6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3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2000"/>
                            </p:stCondLst>
                            <p:childTnLst>
                              <p:par>
                                <p:cTn id="6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58732E-7 L 0.38194 0.53528 " pathEditMode="relative" ptsTypes="AA">
                                      <p:cBhvr>
                                        <p:cTn id="66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44000"/>
                            </p:stCondLst>
                            <p:childTnLst>
                              <p:par>
                                <p:cTn id="6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9" dur="2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46000"/>
                            </p:stCondLst>
                            <p:childTnLst>
                              <p:par>
                                <p:cTn id="7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2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48000"/>
                            </p:stCondLst>
                            <p:childTnLst>
                              <p:par>
                                <p:cTn id="7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8295E-6 L 0.40955 0.60838 " pathEditMode="relative" ptsTypes="AA">
                                      <p:cBhvr>
                                        <p:cTn id="75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0000"/>
                            </p:stCondLst>
                            <p:childTnLst>
                              <p:par>
                                <p:cTn id="7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8" dur="2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1" grpId="0" animBg="1"/>
      <p:bldP spid="4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72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Obrázek 70" descr="DSC_4711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89050" y="1285875"/>
            <a:ext cx="6777038" cy="4500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5" name="Rectangle 46"/>
          <p:cNvSpPr>
            <a:spLocks noChangeArrowheads="1"/>
          </p:cNvSpPr>
          <p:nvPr/>
        </p:nvSpPr>
        <p:spPr bwMode="auto">
          <a:xfrm>
            <a:off x="41402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6" name="Rectangle 27"/>
          <p:cNvSpPr>
            <a:spLocks noChangeArrowheads="1"/>
          </p:cNvSpPr>
          <p:nvPr/>
        </p:nvSpPr>
        <p:spPr bwMode="auto">
          <a:xfrm>
            <a:off x="900113" y="6207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7" name="Rectangle 28"/>
          <p:cNvSpPr>
            <a:spLocks noChangeArrowheads="1"/>
          </p:cNvSpPr>
          <p:nvPr/>
        </p:nvSpPr>
        <p:spPr bwMode="auto">
          <a:xfrm>
            <a:off x="900113" y="17732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8" name="Rectangle 32"/>
          <p:cNvSpPr>
            <a:spLocks noChangeArrowheads="1"/>
          </p:cNvSpPr>
          <p:nvPr/>
        </p:nvSpPr>
        <p:spPr bwMode="auto">
          <a:xfrm>
            <a:off x="1985963" y="6381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9" name="Rectangle 33"/>
          <p:cNvSpPr>
            <a:spLocks noChangeArrowheads="1"/>
          </p:cNvSpPr>
          <p:nvPr/>
        </p:nvSpPr>
        <p:spPr bwMode="auto">
          <a:xfrm>
            <a:off x="1985963" y="17859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0" name="Rectangle 37"/>
          <p:cNvSpPr>
            <a:spLocks noChangeArrowheads="1"/>
          </p:cNvSpPr>
          <p:nvPr/>
        </p:nvSpPr>
        <p:spPr bwMode="auto">
          <a:xfrm>
            <a:off x="30607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" name="Rectangle 38"/>
          <p:cNvSpPr>
            <a:spLocks noChangeArrowheads="1"/>
          </p:cNvSpPr>
          <p:nvPr/>
        </p:nvSpPr>
        <p:spPr bwMode="auto">
          <a:xfrm>
            <a:off x="30607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" name="Rectangle 42"/>
          <p:cNvSpPr>
            <a:spLocks noChangeArrowheads="1"/>
          </p:cNvSpPr>
          <p:nvPr/>
        </p:nvSpPr>
        <p:spPr bwMode="auto">
          <a:xfrm>
            <a:off x="414020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3" name="Rectangle 43"/>
          <p:cNvSpPr>
            <a:spLocks noChangeArrowheads="1"/>
          </p:cNvSpPr>
          <p:nvPr/>
        </p:nvSpPr>
        <p:spPr bwMode="auto">
          <a:xfrm>
            <a:off x="414020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4" name="Rectangle 47"/>
          <p:cNvSpPr>
            <a:spLocks noChangeArrowheads="1"/>
          </p:cNvSpPr>
          <p:nvPr/>
        </p:nvSpPr>
        <p:spPr bwMode="auto">
          <a:xfrm>
            <a:off x="5149850" y="6191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5" name="Rectangle 48"/>
          <p:cNvSpPr>
            <a:spLocks noChangeArrowheads="1"/>
          </p:cNvSpPr>
          <p:nvPr/>
        </p:nvSpPr>
        <p:spPr bwMode="auto">
          <a:xfrm>
            <a:off x="5149850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" name="Rectangle 52"/>
          <p:cNvSpPr>
            <a:spLocks noChangeArrowheads="1"/>
          </p:cNvSpPr>
          <p:nvPr/>
        </p:nvSpPr>
        <p:spPr bwMode="auto">
          <a:xfrm>
            <a:off x="62293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7" name="Rectangle 53"/>
          <p:cNvSpPr>
            <a:spLocks noChangeArrowheads="1"/>
          </p:cNvSpPr>
          <p:nvPr/>
        </p:nvSpPr>
        <p:spPr bwMode="auto">
          <a:xfrm>
            <a:off x="62293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8" name="Rectangle 57"/>
          <p:cNvSpPr>
            <a:spLocks noChangeArrowheads="1"/>
          </p:cNvSpPr>
          <p:nvPr/>
        </p:nvSpPr>
        <p:spPr bwMode="auto">
          <a:xfrm>
            <a:off x="7308850" y="6207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9" name="Rectangle 58"/>
          <p:cNvSpPr>
            <a:spLocks noChangeArrowheads="1"/>
          </p:cNvSpPr>
          <p:nvPr/>
        </p:nvSpPr>
        <p:spPr bwMode="auto">
          <a:xfrm>
            <a:off x="7308850" y="17732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" name="Rectangle 29"/>
          <p:cNvSpPr>
            <a:spLocks noChangeArrowheads="1"/>
          </p:cNvSpPr>
          <p:nvPr/>
        </p:nvSpPr>
        <p:spPr bwMode="auto">
          <a:xfrm>
            <a:off x="900113" y="29241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" name="Rectangle 30"/>
          <p:cNvSpPr>
            <a:spLocks noChangeArrowheads="1"/>
          </p:cNvSpPr>
          <p:nvPr/>
        </p:nvSpPr>
        <p:spPr bwMode="auto">
          <a:xfrm>
            <a:off x="900113" y="40767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2" name="Rectangle 31"/>
          <p:cNvSpPr>
            <a:spLocks noChangeArrowheads="1"/>
          </p:cNvSpPr>
          <p:nvPr/>
        </p:nvSpPr>
        <p:spPr bwMode="auto">
          <a:xfrm>
            <a:off x="900113" y="5229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3" name="Rectangle 34"/>
          <p:cNvSpPr>
            <a:spLocks noChangeArrowheads="1"/>
          </p:cNvSpPr>
          <p:nvPr/>
        </p:nvSpPr>
        <p:spPr bwMode="auto">
          <a:xfrm>
            <a:off x="1981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4" name="Rectangle 35"/>
          <p:cNvSpPr>
            <a:spLocks noChangeArrowheads="1"/>
          </p:cNvSpPr>
          <p:nvPr/>
        </p:nvSpPr>
        <p:spPr bwMode="auto">
          <a:xfrm>
            <a:off x="1985963" y="4086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5" name="Rectangle 36"/>
          <p:cNvSpPr>
            <a:spLocks noChangeArrowheads="1"/>
          </p:cNvSpPr>
          <p:nvPr/>
        </p:nvSpPr>
        <p:spPr bwMode="auto">
          <a:xfrm>
            <a:off x="1982788" y="52324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6" name="Rectangle 39"/>
          <p:cNvSpPr>
            <a:spLocks noChangeArrowheads="1"/>
          </p:cNvSpPr>
          <p:nvPr/>
        </p:nvSpPr>
        <p:spPr bwMode="auto">
          <a:xfrm>
            <a:off x="30607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7" name="Rectangle 40"/>
          <p:cNvSpPr>
            <a:spLocks noChangeArrowheads="1"/>
          </p:cNvSpPr>
          <p:nvPr/>
        </p:nvSpPr>
        <p:spPr bwMode="auto">
          <a:xfrm>
            <a:off x="30607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8" name="Rectangle 41"/>
          <p:cNvSpPr>
            <a:spLocks noChangeArrowheads="1"/>
          </p:cNvSpPr>
          <p:nvPr/>
        </p:nvSpPr>
        <p:spPr bwMode="auto">
          <a:xfrm>
            <a:off x="30607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9" name="Rectangle 44"/>
          <p:cNvSpPr>
            <a:spLocks noChangeArrowheads="1"/>
          </p:cNvSpPr>
          <p:nvPr/>
        </p:nvSpPr>
        <p:spPr bwMode="auto">
          <a:xfrm>
            <a:off x="4143375" y="29289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0" name="Rectangle 45"/>
          <p:cNvSpPr>
            <a:spLocks noChangeArrowheads="1"/>
          </p:cNvSpPr>
          <p:nvPr/>
        </p:nvSpPr>
        <p:spPr bwMode="auto">
          <a:xfrm>
            <a:off x="4140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" name="Rectangle 49"/>
          <p:cNvSpPr>
            <a:spLocks noChangeArrowheads="1"/>
          </p:cNvSpPr>
          <p:nvPr/>
        </p:nvSpPr>
        <p:spPr bwMode="auto">
          <a:xfrm>
            <a:off x="5157788" y="29289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" name="Rectangle 50"/>
          <p:cNvSpPr>
            <a:spLocks noChangeArrowheads="1"/>
          </p:cNvSpPr>
          <p:nvPr/>
        </p:nvSpPr>
        <p:spPr bwMode="auto">
          <a:xfrm>
            <a:off x="514985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3" name="Rectangle 51"/>
          <p:cNvSpPr>
            <a:spLocks noChangeArrowheads="1"/>
          </p:cNvSpPr>
          <p:nvPr/>
        </p:nvSpPr>
        <p:spPr bwMode="auto">
          <a:xfrm>
            <a:off x="514985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4" name="Rectangle 54"/>
          <p:cNvSpPr>
            <a:spLocks noChangeArrowheads="1"/>
          </p:cNvSpPr>
          <p:nvPr/>
        </p:nvSpPr>
        <p:spPr bwMode="auto">
          <a:xfrm>
            <a:off x="62293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5" name="Rectangle 55"/>
          <p:cNvSpPr>
            <a:spLocks noChangeArrowheads="1"/>
          </p:cNvSpPr>
          <p:nvPr/>
        </p:nvSpPr>
        <p:spPr bwMode="auto">
          <a:xfrm>
            <a:off x="62293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6" name="Rectangle 56"/>
          <p:cNvSpPr>
            <a:spLocks noChangeArrowheads="1"/>
          </p:cNvSpPr>
          <p:nvPr/>
        </p:nvSpPr>
        <p:spPr bwMode="auto">
          <a:xfrm>
            <a:off x="62293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7" name="Rectangle 59"/>
          <p:cNvSpPr>
            <a:spLocks noChangeArrowheads="1"/>
          </p:cNvSpPr>
          <p:nvPr/>
        </p:nvSpPr>
        <p:spPr bwMode="auto">
          <a:xfrm>
            <a:off x="73088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8" name="Rectangle 60"/>
          <p:cNvSpPr>
            <a:spLocks noChangeArrowheads="1"/>
          </p:cNvSpPr>
          <p:nvPr/>
        </p:nvSpPr>
        <p:spPr bwMode="auto">
          <a:xfrm>
            <a:off x="73088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9" name="Rectangle 61"/>
          <p:cNvSpPr>
            <a:spLocks noChangeArrowheads="1"/>
          </p:cNvSpPr>
          <p:nvPr/>
        </p:nvSpPr>
        <p:spPr bwMode="auto">
          <a:xfrm>
            <a:off x="73088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4000"/>
                            </p:stCondLst>
                            <p:childTnLst>
                              <p:par>
                                <p:cTn id="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9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6000"/>
                            </p:stCondLst>
                            <p:childTnLst>
                              <p:par>
                                <p:cTn id="1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2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4000"/>
                            </p:stCondLst>
                            <p:childTnLst>
                              <p:par>
                                <p:cTn id="1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5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600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8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8000"/>
                            </p:stCondLst>
                            <p:childTnLst>
                              <p:par>
                                <p:cTn id="20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21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0"/>
                            </p:stCondLst>
                            <p:childTnLst>
                              <p:par>
                                <p:cTn id="2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24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2000"/>
                            </p:stCondLst>
                            <p:childTnLst>
                              <p:par>
                                <p:cTn id="2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27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4000"/>
                            </p:stCondLst>
                            <p:childTnLst>
                              <p:par>
                                <p:cTn id="2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0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6000"/>
                            </p:stCondLst>
                            <p:childTnLst>
                              <p:par>
                                <p:cTn id="3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3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000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42000"/>
                            </p:stCondLst>
                            <p:childTnLst>
                              <p:par>
                                <p:cTn id="3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9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4000"/>
                            </p:stCondLst>
                            <p:childTnLst>
                              <p:par>
                                <p:cTn id="4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2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46000"/>
                            </p:stCondLst>
                            <p:childTnLst>
                              <p:par>
                                <p:cTn id="4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5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48000"/>
                            </p:stCondLst>
                            <p:childTnLst>
                              <p:par>
                                <p:cTn id="4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8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8000"/>
                            </p:stCondLst>
                            <p:childTnLst>
                              <p:par>
                                <p:cTn id="5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1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0000"/>
                            </p:stCondLst>
                            <p:childTnLst>
                              <p:par>
                                <p:cTn id="53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54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62000"/>
                            </p:stCondLst>
                            <p:childTnLst>
                              <p:par>
                                <p:cTn id="56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57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64000"/>
                            </p:stCondLst>
                            <p:childTnLst>
                              <p:par>
                                <p:cTn id="59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0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68000"/>
                            </p:stCondLst>
                            <p:childTnLst>
                              <p:par>
                                <p:cTn id="6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3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7000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6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72000"/>
                            </p:stCondLst>
                            <p:childTnLst>
                              <p:par>
                                <p:cTn id="6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9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74000"/>
                            </p:stCondLst>
                            <p:childTnLst>
                              <p:par>
                                <p:cTn id="7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58732E-7 L 0.38194 0.53528 " pathEditMode="relative" ptsTypes="AA">
                                      <p:cBhvr>
                                        <p:cTn id="72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76000"/>
                            </p:stCondLst>
                            <p:childTnLst>
                              <p:par>
                                <p:cTn id="74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75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78000"/>
                            </p:stCondLst>
                            <p:childTnLst>
                              <p:par>
                                <p:cTn id="7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78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80000"/>
                            </p:stCondLst>
                            <p:childTnLst>
                              <p:par>
                                <p:cTn id="8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81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82000"/>
                            </p:stCondLst>
                            <p:childTnLst>
                              <p:par>
                                <p:cTn id="8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84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84000"/>
                            </p:stCondLst>
                            <p:childTnLst>
                              <p:par>
                                <p:cTn id="86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87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86000"/>
                            </p:stCondLst>
                            <p:childTnLst>
                              <p:par>
                                <p:cTn id="89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90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88000"/>
                            </p:stCondLst>
                            <p:childTnLst>
                              <p:par>
                                <p:cTn id="92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3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90000"/>
                            </p:stCondLst>
                            <p:childTnLst>
                              <p:par>
                                <p:cTn id="9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92000"/>
                            </p:stCondLst>
                            <p:childTnLst>
                              <p:par>
                                <p:cTn id="9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9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94000"/>
                            </p:stCondLst>
                            <p:childTnLst>
                              <p:par>
                                <p:cTn id="10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32084E-6 L -0.36232 -1.32084E-6 " pathEditMode="relative" ptsTypes="AA">
                                      <p:cBhvr>
                                        <p:cTn id="102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96000"/>
                            </p:stCondLst>
                            <p:childTnLst>
                              <p:par>
                                <p:cTn id="10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8295E-6 L 0.40955 0.60838 " pathEditMode="relative" ptsTypes="AA">
                                      <p:cBhvr>
                                        <p:cTn id="105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98000"/>
                            </p:stCondLst>
                            <p:childTnLst>
                              <p:par>
                                <p:cTn id="10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08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Obrázek 38" descr="DSC_4750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3000" y="1143000"/>
            <a:ext cx="6992938" cy="4643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0" name="Rectangle 46"/>
          <p:cNvSpPr>
            <a:spLocks noChangeArrowheads="1"/>
          </p:cNvSpPr>
          <p:nvPr/>
        </p:nvSpPr>
        <p:spPr bwMode="auto">
          <a:xfrm>
            <a:off x="41402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5" name="Rectangle 29"/>
          <p:cNvSpPr>
            <a:spLocks noChangeArrowheads="1"/>
          </p:cNvSpPr>
          <p:nvPr/>
        </p:nvSpPr>
        <p:spPr bwMode="auto">
          <a:xfrm>
            <a:off x="900113" y="29241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6" name="Rectangle 30"/>
          <p:cNvSpPr>
            <a:spLocks noChangeArrowheads="1"/>
          </p:cNvSpPr>
          <p:nvPr/>
        </p:nvSpPr>
        <p:spPr bwMode="auto">
          <a:xfrm>
            <a:off x="898525" y="40719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7" name="Rectangle 31"/>
          <p:cNvSpPr>
            <a:spLocks noChangeArrowheads="1"/>
          </p:cNvSpPr>
          <p:nvPr/>
        </p:nvSpPr>
        <p:spPr bwMode="auto">
          <a:xfrm>
            <a:off x="900113" y="5229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8" name="Rectangle 34"/>
          <p:cNvSpPr>
            <a:spLocks noChangeArrowheads="1"/>
          </p:cNvSpPr>
          <p:nvPr/>
        </p:nvSpPr>
        <p:spPr bwMode="auto">
          <a:xfrm>
            <a:off x="1981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9" name="Rectangle 35"/>
          <p:cNvSpPr>
            <a:spLocks noChangeArrowheads="1"/>
          </p:cNvSpPr>
          <p:nvPr/>
        </p:nvSpPr>
        <p:spPr bwMode="auto">
          <a:xfrm>
            <a:off x="1985963" y="40719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0" name="Rectangle 36"/>
          <p:cNvSpPr>
            <a:spLocks noChangeArrowheads="1"/>
          </p:cNvSpPr>
          <p:nvPr/>
        </p:nvSpPr>
        <p:spPr bwMode="auto">
          <a:xfrm>
            <a:off x="1982788" y="52181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1" name="Rectangle 39"/>
          <p:cNvSpPr>
            <a:spLocks noChangeArrowheads="1"/>
          </p:cNvSpPr>
          <p:nvPr/>
        </p:nvSpPr>
        <p:spPr bwMode="auto">
          <a:xfrm>
            <a:off x="30607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2" name="Rectangle 40"/>
          <p:cNvSpPr>
            <a:spLocks noChangeArrowheads="1"/>
          </p:cNvSpPr>
          <p:nvPr/>
        </p:nvSpPr>
        <p:spPr bwMode="auto">
          <a:xfrm>
            <a:off x="30607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3" name="Rectangle 41"/>
          <p:cNvSpPr>
            <a:spLocks noChangeArrowheads="1"/>
          </p:cNvSpPr>
          <p:nvPr/>
        </p:nvSpPr>
        <p:spPr bwMode="auto">
          <a:xfrm>
            <a:off x="30607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4" name="Rectangle 44"/>
          <p:cNvSpPr>
            <a:spLocks noChangeArrowheads="1"/>
          </p:cNvSpPr>
          <p:nvPr/>
        </p:nvSpPr>
        <p:spPr bwMode="auto">
          <a:xfrm>
            <a:off x="4140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5" name="Rectangle 45"/>
          <p:cNvSpPr>
            <a:spLocks noChangeArrowheads="1"/>
          </p:cNvSpPr>
          <p:nvPr/>
        </p:nvSpPr>
        <p:spPr bwMode="auto">
          <a:xfrm>
            <a:off x="4140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6" name="Rectangle 49"/>
          <p:cNvSpPr>
            <a:spLocks noChangeArrowheads="1"/>
          </p:cNvSpPr>
          <p:nvPr/>
        </p:nvSpPr>
        <p:spPr bwMode="auto">
          <a:xfrm>
            <a:off x="5170488" y="29289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7" name="Rectangle 50"/>
          <p:cNvSpPr>
            <a:spLocks noChangeArrowheads="1"/>
          </p:cNvSpPr>
          <p:nvPr/>
        </p:nvSpPr>
        <p:spPr bwMode="auto">
          <a:xfrm>
            <a:off x="514985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8" name="Rectangle 51"/>
          <p:cNvSpPr>
            <a:spLocks noChangeArrowheads="1"/>
          </p:cNvSpPr>
          <p:nvPr/>
        </p:nvSpPr>
        <p:spPr bwMode="auto">
          <a:xfrm>
            <a:off x="514985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9" name="Rectangle 54"/>
          <p:cNvSpPr>
            <a:spLocks noChangeArrowheads="1"/>
          </p:cNvSpPr>
          <p:nvPr/>
        </p:nvSpPr>
        <p:spPr bwMode="auto">
          <a:xfrm>
            <a:off x="6245225" y="29289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0" name="Rectangle 55"/>
          <p:cNvSpPr>
            <a:spLocks noChangeArrowheads="1"/>
          </p:cNvSpPr>
          <p:nvPr/>
        </p:nvSpPr>
        <p:spPr bwMode="auto">
          <a:xfrm>
            <a:off x="62293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1" name="Rectangle 56"/>
          <p:cNvSpPr>
            <a:spLocks noChangeArrowheads="1"/>
          </p:cNvSpPr>
          <p:nvPr/>
        </p:nvSpPr>
        <p:spPr bwMode="auto">
          <a:xfrm>
            <a:off x="62293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2" name="Rectangle 59"/>
          <p:cNvSpPr>
            <a:spLocks noChangeArrowheads="1"/>
          </p:cNvSpPr>
          <p:nvPr/>
        </p:nvSpPr>
        <p:spPr bwMode="auto">
          <a:xfrm>
            <a:off x="73088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3" name="Rectangle 60"/>
          <p:cNvSpPr>
            <a:spLocks noChangeArrowheads="1"/>
          </p:cNvSpPr>
          <p:nvPr/>
        </p:nvSpPr>
        <p:spPr bwMode="auto">
          <a:xfrm>
            <a:off x="73088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4" name="Rectangle 61"/>
          <p:cNvSpPr>
            <a:spLocks noChangeArrowheads="1"/>
          </p:cNvSpPr>
          <p:nvPr/>
        </p:nvSpPr>
        <p:spPr bwMode="auto">
          <a:xfrm>
            <a:off x="7313613" y="52260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5" name="Rectangle 27"/>
          <p:cNvSpPr>
            <a:spLocks noChangeArrowheads="1"/>
          </p:cNvSpPr>
          <p:nvPr/>
        </p:nvSpPr>
        <p:spPr bwMode="auto">
          <a:xfrm>
            <a:off x="901700" y="6175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6" name="Rectangle 28"/>
          <p:cNvSpPr>
            <a:spLocks noChangeArrowheads="1"/>
          </p:cNvSpPr>
          <p:nvPr/>
        </p:nvSpPr>
        <p:spPr bwMode="auto">
          <a:xfrm>
            <a:off x="901700" y="17700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7" name="Rectangle 32"/>
          <p:cNvSpPr>
            <a:spLocks noChangeArrowheads="1"/>
          </p:cNvSpPr>
          <p:nvPr/>
        </p:nvSpPr>
        <p:spPr bwMode="auto">
          <a:xfrm>
            <a:off x="1982788" y="6302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8" name="Rectangle 33"/>
          <p:cNvSpPr>
            <a:spLocks noChangeArrowheads="1"/>
          </p:cNvSpPr>
          <p:nvPr/>
        </p:nvSpPr>
        <p:spPr bwMode="auto">
          <a:xfrm>
            <a:off x="1982788" y="17684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9" name="Rectangle 37"/>
          <p:cNvSpPr>
            <a:spLocks noChangeArrowheads="1"/>
          </p:cNvSpPr>
          <p:nvPr/>
        </p:nvSpPr>
        <p:spPr bwMode="auto">
          <a:xfrm>
            <a:off x="3062288" y="6159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0" name="Rectangle 38"/>
          <p:cNvSpPr>
            <a:spLocks noChangeArrowheads="1"/>
          </p:cNvSpPr>
          <p:nvPr/>
        </p:nvSpPr>
        <p:spPr bwMode="auto">
          <a:xfrm>
            <a:off x="3062288" y="17684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1" name="Rectangle 42"/>
          <p:cNvSpPr>
            <a:spLocks noChangeArrowheads="1"/>
          </p:cNvSpPr>
          <p:nvPr/>
        </p:nvSpPr>
        <p:spPr bwMode="auto">
          <a:xfrm>
            <a:off x="4141788" y="6159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2" name="Rectangle 43"/>
          <p:cNvSpPr>
            <a:spLocks noChangeArrowheads="1"/>
          </p:cNvSpPr>
          <p:nvPr/>
        </p:nvSpPr>
        <p:spPr bwMode="auto">
          <a:xfrm>
            <a:off x="4141788" y="17684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3" name="Rectangle 47"/>
          <p:cNvSpPr>
            <a:spLocks noChangeArrowheads="1"/>
          </p:cNvSpPr>
          <p:nvPr/>
        </p:nvSpPr>
        <p:spPr bwMode="auto">
          <a:xfrm>
            <a:off x="5168900" y="6143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4" name="Rectangle 48"/>
          <p:cNvSpPr>
            <a:spLocks noChangeArrowheads="1"/>
          </p:cNvSpPr>
          <p:nvPr/>
        </p:nvSpPr>
        <p:spPr bwMode="auto">
          <a:xfrm>
            <a:off x="5168900" y="17668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5" name="Rectangle 52"/>
          <p:cNvSpPr>
            <a:spLocks noChangeArrowheads="1"/>
          </p:cNvSpPr>
          <p:nvPr/>
        </p:nvSpPr>
        <p:spPr bwMode="auto">
          <a:xfrm>
            <a:off x="6248400" y="6159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6" name="Rectangle 53"/>
          <p:cNvSpPr>
            <a:spLocks noChangeArrowheads="1"/>
          </p:cNvSpPr>
          <p:nvPr/>
        </p:nvSpPr>
        <p:spPr bwMode="auto">
          <a:xfrm>
            <a:off x="6248400" y="17684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7" name="Rectangle 57"/>
          <p:cNvSpPr>
            <a:spLocks noChangeArrowheads="1"/>
          </p:cNvSpPr>
          <p:nvPr/>
        </p:nvSpPr>
        <p:spPr bwMode="auto">
          <a:xfrm>
            <a:off x="7327900" y="6159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8" name="Rectangle 58"/>
          <p:cNvSpPr>
            <a:spLocks noChangeArrowheads="1"/>
          </p:cNvSpPr>
          <p:nvPr/>
        </p:nvSpPr>
        <p:spPr bwMode="auto">
          <a:xfrm>
            <a:off x="7327900" y="17684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9" dur="20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2" dur="2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5" dur="20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18" dur="20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21" dur="20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4000"/>
                            </p:stCondLst>
                            <p:childTnLst>
                              <p:par>
                                <p:cTn id="2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24" dur="2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6000"/>
                            </p:stCondLst>
                            <p:childTnLst>
                              <p:par>
                                <p:cTn id="2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27" dur="20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800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0" dur="2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0"/>
                            </p:stCondLst>
                            <p:childTnLst>
                              <p:par>
                                <p:cTn id="32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3" dur="20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2000"/>
                            </p:stCondLst>
                            <p:childTnLst>
                              <p:par>
                                <p:cTn id="3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6" dur="20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4000"/>
                            </p:stCondLst>
                            <p:childTnLst>
                              <p:par>
                                <p:cTn id="3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39" dur="20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6000"/>
                            </p:stCondLst>
                            <p:childTnLst>
                              <p:par>
                                <p:cTn id="4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42" dur="20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8000"/>
                            </p:stCondLst>
                            <p:childTnLst>
                              <p:par>
                                <p:cTn id="4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5" dur="20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0"/>
                            </p:stCondLst>
                            <p:childTnLst>
                              <p:par>
                                <p:cTn id="4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48" dur="20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2000"/>
                            </p:stCondLst>
                            <p:childTnLst>
                              <p:par>
                                <p:cTn id="5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1" dur="20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4000"/>
                            </p:stCondLst>
                            <p:childTnLst>
                              <p:par>
                                <p:cTn id="5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54" dur="20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58" dur="20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2000"/>
                            </p:stCondLst>
                            <p:childTnLst>
                              <p:par>
                                <p:cTn id="60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1" dur="2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4000"/>
                            </p:stCondLst>
                            <p:childTnLst>
                              <p:par>
                                <p:cTn id="6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4" dur="20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6000"/>
                            </p:stCondLst>
                            <p:childTnLst>
                              <p:par>
                                <p:cTn id="6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7" dur="2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8000"/>
                            </p:stCondLst>
                            <p:childTnLst>
                              <p:par>
                                <p:cTn id="6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0" dur="20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0000"/>
                            </p:stCondLst>
                            <p:childTnLst>
                              <p:par>
                                <p:cTn id="7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3" dur="2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2000"/>
                            </p:stCondLst>
                            <p:childTnLst>
                              <p:par>
                                <p:cTn id="7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6" dur="20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16000"/>
                            </p:stCondLst>
                            <p:childTnLst>
                              <p:par>
                                <p:cTn id="7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9" dur="20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8000"/>
                            </p:stCondLst>
                            <p:childTnLst>
                              <p:par>
                                <p:cTn id="8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82" dur="20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20000"/>
                            </p:stCondLst>
                            <p:childTnLst>
                              <p:par>
                                <p:cTn id="8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32084E-6 L -0.36232 -1.32084E-6 " pathEditMode="relative" ptsTypes="AA">
                                      <p:cBhvr>
                                        <p:cTn id="85" dur="20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22000"/>
                            </p:stCondLst>
                            <p:childTnLst>
                              <p:par>
                                <p:cTn id="8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88" dur="20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24000"/>
                            </p:stCondLst>
                            <p:childTnLst>
                              <p:par>
                                <p:cTn id="9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91" dur="2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26000"/>
                            </p:stCondLst>
                            <p:childTnLst>
                              <p:par>
                                <p:cTn id="9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4" dur="20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28000"/>
                            </p:stCondLst>
                            <p:childTnLst>
                              <p:par>
                                <p:cTn id="96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58732E-7 L 0.38194 0.53528 " pathEditMode="relative" ptsTypes="AA">
                                      <p:cBhvr>
                                        <p:cTn id="97" dur="20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30000"/>
                            </p:stCondLst>
                            <p:childTnLst>
                              <p:par>
                                <p:cTn id="99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00" dur="2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32000"/>
                            </p:stCondLst>
                            <p:childTnLst>
                              <p:par>
                                <p:cTn id="102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03" dur="20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34000"/>
                            </p:stCondLst>
                            <p:childTnLst>
                              <p:par>
                                <p:cTn id="10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8295E-6 L 0.40955 0.60838 " pathEditMode="relative" ptsTypes="AA">
                                      <p:cBhvr>
                                        <p:cTn id="106" dur="20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36000"/>
                            </p:stCondLst>
                            <p:childTnLst>
                              <p:par>
                                <p:cTn id="10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09" dur="20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" grpId="0" animBg="1"/>
      <p:bldP spid="105" grpId="0" animBg="1"/>
      <p:bldP spid="106" grpId="0" animBg="1"/>
      <p:bldP spid="107" grpId="0" animBg="1"/>
      <p:bldP spid="108" grpId="0" animBg="1"/>
      <p:bldP spid="109" grpId="0" animBg="1"/>
      <p:bldP spid="110" grpId="0" animBg="1"/>
      <p:bldP spid="111" grpId="0" animBg="1"/>
      <p:bldP spid="112" grpId="0" animBg="1"/>
      <p:bldP spid="113" grpId="0" animBg="1"/>
      <p:bldP spid="114" grpId="0" animBg="1"/>
      <p:bldP spid="115" grpId="0" animBg="1"/>
      <p:bldP spid="116" grpId="0" animBg="1"/>
      <p:bldP spid="117" grpId="0" animBg="1"/>
      <p:bldP spid="118" grpId="0" animBg="1"/>
      <p:bldP spid="119" grpId="0" animBg="1"/>
      <p:bldP spid="120" grpId="0" animBg="1"/>
      <p:bldP spid="121" grpId="0" animBg="1"/>
      <p:bldP spid="122" grpId="0" animBg="1"/>
      <p:bldP spid="123" grpId="0" animBg="1"/>
      <p:bldP spid="124" grpId="0" animBg="1"/>
      <p:bldP spid="125" grpId="0" animBg="1"/>
      <p:bldP spid="126" grpId="0" animBg="1"/>
      <p:bldP spid="127" grpId="0" animBg="1"/>
      <p:bldP spid="128" grpId="0" animBg="1"/>
      <p:bldP spid="129" grpId="0" animBg="1"/>
      <p:bldP spid="130" grpId="0" animBg="1"/>
      <p:bldP spid="131" grpId="0" animBg="1"/>
      <p:bldP spid="132" grpId="0" animBg="1"/>
      <p:bldP spid="133" grpId="0" animBg="1"/>
      <p:bldP spid="134" grpId="0" animBg="1"/>
      <p:bldP spid="135" grpId="0" animBg="1"/>
      <p:bldP spid="136" grpId="0" animBg="1"/>
      <p:bldP spid="137" grpId="0" animBg="1"/>
      <p:bldP spid="13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Obrázek 43" descr="lednic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82675" y="1047750"/>
            <a:ext cx="7143750" cy="476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6"/>
          <p:cNvSpPr>
            <a:spLocks noChangeArrowheads="1"/>
          </p:cNvSpPr>
          <p:nvPr/>
        </p:nvSpPr>
        <p:spPr bwMode="auto">
          <a:xfrm>
            <a:off x="41402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" name="Rectangle 29"/>
          <p:cNvSpPr>
            <a:spLocks noChangeArrowheads="1"/>
          </p:cNvSpPr>
          <p:nvPr/>
        </p:nvSpPr>
        <p:spPr bwMode="auto">
          <a:xfrm>
            <a:off x="900113" y="29241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" name="Rectangle 30"/>
          <p:cNvSpPr>
            <a:spLocks noChangeArrowheads="1"/>
          </p:cNvSpPr>
          <p:nvPr/>
        </p:nvSpPr>
        <p:spPr bwMode="auto">
          <a:xfrm>
            <a:off x="900113" y="40767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1" name="Rectangle 31"/>
          <p:cNvSpPr>
            <a:spLocks noChangeArrowheads="1"/>
          </p:cNvSpPr>
          <p:nvPr/>
        </p:nvSpPr>
        <p:spPr bwMode="auto">
          <a:xfrm>
            <a:off x="900113" y="5229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" name="Rectangle 34"/>
          <p:cNvSpPr>
            <a:spLocks noChangeArrowheads="1"/>
          </p:cNvSpPr>
          <p:nvPr/>
        </p:nvSpPr>
        <p:spPr bwMode="auto">
          <a:xfrm>
            <a:off x="1985963" y="29289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3" name="Rectangle 35"/>
          <p:cNvSpPr>
            <a:spLocks noChangeArrowheads="1"/>
          </p:cNvSpPr>
          <p:nvPr/>
        </p:nvSpPr>
        <p:spPr bwMode="auto">
          <a:xfrm>
            <a:off x="1985963" y="4086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4" name="Rectangle 36"/>
          <p:cNvSpPr>
            <a:spLocks noChangeArrowheads="1"/>
          </p:cNvSpPr>
          <p:nvPr/>
        </p:nvSpPr>
        <p:spPr bwMode="auto">
          <a:xfrm>
            <a:off x="1982788" y="52324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" name="Rectangle 39"/>
          <p:cNvSpPr>
            <a:spLocks noChangeArrowheads="1"/>
          </p:cNvSpPr>
          <p:nvPr/>
        </p:nvSpPr>
        <p:spPr bwMode="auto">
          <a:xfrm>
            <a:off x="6229350" y="40719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" name="Rectangle 40"/>
          <p:cNvSpPr>
            <a:spLocks noChangeArrowheads="1"/>
          </p:cNvSpPr>
          <p:nvPr/>
        </p:nvSpPr>
        <p:spPr bwMode="auto">
          <a:xfrm>
            <a:off x="30607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7" name="Rectangle 41"/>
          <p:cNvSpPr>
            <a:spLocks noChangeArrowheads="1"/>
          </p:cNvSpPr>
          <p:nvPr/>
        </p:nvSpPr>
        <p:spPr bwMode="auto">
          <a:xfrm>
            <a:off x="30607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8" name="Rectangle 44"/>
          <p:cNvSpPr>
            <a:spLocks noChangeArrowheads="1"/>
          </p:cNvSpPr>
          <p:nvPr/>
        </p:nvSpPr>
        <p:spPr bwMode="auto">
          <a:xfrm>
            <a:off x="4140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9" name="Rectangle 45"/>
          <p:cNvSpPr>
            <a:spLocks noChangeArrowheads="1"/>
          </p:cNvSpPr>
          <p:nvPr/>
        </p:nvSpPr>
        <p:spPr bwMode="auto">
          <a:xfrm>
            <a:off x="4140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" name="Rectangle 49"/>
          <p:cNvSpPr>
            <a:spLocks noChangeArrowheads="1"/>
          </p:cNvSpPr>
          <p:nvPr/>
        </p:nvSpPr>
        <p:spPr bwMode="auto">
          <a:xfrm>
            <a:off x="514985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1" name="Rectangle 50"/>
          <p:cNvSpPr>
            <a:spLocks noChangeArrowheads="1"/>
          </p:cNvSpPr>
          <p:nvPr/>
        </p:nvSpPr>
        <p:spPr bwMode="auto">
          <a:xfrm>
            <a:off x="514985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2" name="Rectangle 51"/>
          <p:cNvSpPr>
            <a:spLocks noChangeArrowheads="1"/>
          </p:cNvSpPr>
          <p:nvPr/>
        </p:nvSpPr>
        <p:spPr bwMode="auto">
          <a:xfrm>
            <a:off x="514985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3" name="Rectangle 54"/>
          <p:cNvSpPr>
            <a:spLocks noChangeArrowheads="1"/>
          </p:cNvSpPr>
          <p:nvPr/>
        </p:nvSpPr>
        <p:spPr bwMode="auto">
          <a:xfrm>
            <a:off x="62293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4" name="Rectangle 55"/>
          <p:cNvSpPr>
            <a:spLocks noChangeArrowheads="1"/>
          </p:cNvSpPr>
          <p:nvPr/>
        </p:nvSpPr>
        <p:spPr bwMode="auto">
          <a:xfrm>
            <a:off x="3057525" y="29289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5" name="Rectangle 56"/>
          <p:cNvSpPr>
            <a:spLocks noChangeArrowheads="1"/>
          </p:cNvSpPr>
          <p:nvPr/>
        </p:nvSpPr>
        <p:spPr bwMode="auto">
          <a:xfrm>
            <a:off x="62293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6" name="Rectangle 59"/>
          <p:cNvSpPr>
            <a:spLocks noChangeArrowheads="1"/>
          </p:cNvSpPr>
          <p:nvPr/>
        </p:nvSpPr>
        <p:spPr bwMode="auto">
          <a:xfrm>
            <a:off x="73088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7" name="Rectangle 60"/>
          <p:cNvSpPr>
            <a:spLocks noChangeArrowheads="1"/>
          </p:cNvSpPr>
          <p:nvPr/>
        </p:nvSpPr>
        <p:spPr bwMode="auto">
          <a:xfrm>
            <a:off x="73088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8" name="Rectangle 61"/>
          <p:cNvSpPr>
            <a:spLocks noChangeArrowheads="1"/>
          </p:cNvSpPr>
          <p:nvPr/>
        </p:nvSpPr>
        <p:spPr bwMode="auto">
          <a:xfrm>
            <a:off x="73088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9" name="Rectangle 27"/>
          <p:cNvSpPr>
            <a:spLocks noChangeArrowheads="1"/>
          </p:cNvSpPr>
          <p:nvPr/>
        </p:nvSpPr>
        <p:spPr bwMode="auto">
          <a:xfrm>
            <a:off x="901700" y="6175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0" name="Rectangle 28"/>
          <p:cNvSpPr>
            <a:spLocks noChangeArrowheads="1"/>
          </p:cNvSpPr>
          <p:nvPr/>
        </p:nvSpPr>
        <p:spPr bwMode="auto">
          <a:xfrm>
            <a:off x="901700" y="17700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1" name="Rectangle 32"/>
          <p:cNvSpPr>
            <a:spLocks noChangeArrowheads="1"/>
          </p:cNvSpPr>
          <p:nvPr/>
        </p:nvSpPr>
        <p:spPr bwMode="auto">
          <a:xfrm>
            <a:off x="1982788" y="6159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2" name="Rectangle 33"/>
          <p:cNvSpPr>
            <a:spLocks noChangeArrowheads="1"/>
          </p:cNvSpPr>
          <p:nvPr/>
        </p:nvSpPr>
        <p:spPr bwMode="auto">
          <a:xfrm>
            <a:off x="1982788" y="17684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3" name="Rectangle 37"/>
          <p:cNvSpPr>
            <a:spLocks noChangeArrowheads="1"/>
          </p:cNvSpPr>
          <p:nvPr/>
        </p:nvSpPr>
        <p:spPr bwMode="auto">
          <a:xfrm>
            <a:off x="3062288" y="6159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4" name="Rectangle 38"/>
          <p:cNvSpPr>
            <a:spLocks noChangeArrowheads="1"/>
          </p:cNvSpPr>
          <p:nvPr/>
        </p:nvSpPr>
        <p:spPr bwMode="auto">
          <a:xfrm>
            <a:off x="3062288" y="17684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5" name="Rectangle 42"/>
          <p:cNvSpPr>
            <a:spLocks noChangeArrowheads="1"/>
          </p:cNvSpPr>
          <p:nvPr/>
        </p:nvSpPr>
        <p:spPr bwMode="auto">
          <a:xfrm>
            <a:off x="4141788" y="6159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6" name="Rectangle 43"/>
          <p:cNvSpPr>
            <a:spLocks noChangeArrowheads="1"/>
          </p:cNvSpPr>
          <p:nvPr/>
        </p:nvSpPr>
        <p:spPr bwMode="auto">
          <a:xfrm>
            <a:off x="4141788" y="17684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7" name="Rectangle 47"/>
          <p:cNvSpPr>
            <a:spLocks noChangeArrowheads="1"/>
          </p:cNvSpPr>
          <p:nvPr/>
        </p:nvSpPr>
        <p:spPr bwMode="auto">
          <a:xfrm>
            <a:off x="5168900" y="6143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8" name="Rectangle 48"/>
          <p:cNvSpPr>
            <a:spLocks noChangeArrowheads="1"/>
          </p:cNvSpPr>
          <p:nvPr/>
        </p:nvSpPr>
        <p:spPr bwMode="auto">
          <a:xfrm>
            <a:off x="5168900" y="17668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9" name="Rectangle 52"/>
          <p:cNvSpPr>
            <a:spLocks noChangeArrowheads="1"/>
          </p:cNvSpPr>
          <p:nvPr/>
        </p:nvSpPr>
        <p:spPr bwMode="auto">
          <a:xfrm>
            <a:off x="6248400" y="6159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0" name="Rectangle 53"/>
          <p:cNvSpPr>
            <a:spLocks noChangeArrowheads="1"/>
          </p:cNvSpPr>
          <p:nvPr/>
        </p:nvSpPr>
        <p:spPr bwMode="auto">
          <a:xfrm>
            <a:off x="6248400" y="17684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" name="Rectangle 57"/>
          <p:cNvSpPr>
            <a:spLocks noChangeArrowheads="1"/>
          </p:cNvSpPr>
          <p:nvPr/>
        </p:nvSpPr>
        <p:spPr bwMode="auto">
          <a:xfrm>
            <a:off x="7327900" y="6159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" name="Rectangle 58"/>
          <p:cNvSpPr>
            <a:spLocks noChangeArrowheads="1"/>
          </p:cNvSpPr>
          <p:nvPr/>
        </p:nvSpPr>
        <p:spPr bwMode="auto">
          <a:xfrm>
            <a:off x="7327900" y="17684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5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2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2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2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000"/>
                            </p:stCondLst>
                            <p:childTnLst>
                              <p:par>
                                <p:cTn id="3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000"/>
                            </p:stCondLst>
                            <p:childTnLst>
                              <p:par>
                                <p:cTn id="3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0"/>
                            </p:stCondLst>
                            <p:childTnLst>
                              <p:par>
                                <p:cTn id="3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3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2000"/>
                            </p:stCondLst>
                            <p:childTnLst>
                              <p:par>
                                <p:cTn id="3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4000"/>
                            </p:stCondLst>
                            <p:childTnLst>
                              <p:par>
                                <p:cTn id="4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600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8000"/>
                            </p:stCondLst>
                            <p:childTnLst>
                              <p:par>
                                <p:cTn id="4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4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0000"/>
                            </p:stCondLst>
                            <p:childTnLst>
                              <p:par>
                                <p:cTn id="5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2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2000"/>
                            </p:stCondLst>
                            <p:childTnLst>
                              <p:par>
                                <p:cTn id="5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55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4000"/>
                            </p:stCondLst>
                            <p:childTnLst>
                              <p:par>
                                <p:cTn id="57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5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2600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8000"/>
                            </p:stCondLst>
                            <p:childTnLst>
                              <p:par>
                                <p:cTn id="6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4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30000"/>
                            </p:stCondLst>
                            <p:childTnLst>
                              <p:par>
                                <p:cTn id="66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7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32000"/>
                            </p:stCondLst>
                            <p:childTnLst>
                              <p:par>
                                <p:cTn id="6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70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34000"/>
                            </p:stCondLst>
                            <p:childTnLst>
                              <p:par>
                                <p:cTn id="7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36000"/>
                            </p:stCondLst>
                            <p:childTnLst>
                              <p:par>
                                <p:cTn id="7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7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38000"/>
                            </p:stCondLst>
                            <p:childTnLst>
                              <p:par>
                                <p:cTn id="7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79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40000"/>
                            </p:stCondLst>
                            <p:childTnLst>
                              <p:par>
                                <p:cTn id="8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82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42000"/>
                            </p:stCondLst>
                            <p:childTnLst>
                              <p:par>
                                <p:cTn id="84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8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44000"/>
                            </p:stCondLst>
                            <p:childTnLst>
                              <p:par>
                                <p:cTn id="8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88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46000"/>
                            </p:stCondLst>
                            <p:childTnLst>
                              <p:par>
                                <p:cTn id="90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58732E-7 L 0.38194 0.53528 " pathEditMode="relative" ptsTypes="AA">
                                      <p:cBhvr>
                                        <p:cTn id="9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48000"/>
                            </p:stCondLst>
                            <p:childTnLst>
                              <p:par>
                                <p:cTn id="9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9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50000"/>
                            </p:stCondLst>
                            <p:childTnLst>
                              <p:par>
                                <p:cTn id="96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97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52000"/>
                            </p:stCondLst>
                            <p:childTnLst>
                              <p:par>
                                <p:cTn id="9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00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54000"/>
                            </p:stCondLst>
                            <p:childTnLst>
                              <p:par>
                                <p:cTn id="102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32084E-6 L -0.36232 -1.32084E-6 " pathEditMode="relative" ptsTypes="AA">
                                      <p:cBhvr>
                                        <p:cTn id="10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56000"/>
                            </p:stCondLst>
                            <p:childTnLst>
                              <p:par>
                                <p:cTn id="10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0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58000"/>
                            </p:stCondLst>
                            <p:childTnLst>
                              <p:par>
                                <p:cTn id="108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8295E-6 L 0.40955 0.60838 " pathEditMode="relative" ptsTypes="AA">
                                      <p:cBhvr>
                                        <p:cTn id="10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Obrázek 74" descr="pohansko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3325" y="965200"/>
            <a:ext cx="6910388" cy="517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" name="Rectangle 46"/>
          <p:cNvSpPr>
            <a:spLocks noChangeArrowheads="1"/>
          </p:cNvSpPr>
          <p:nvPr/>
        </p:nvSpPr>
        <p:spPr bwMode="auto">
          <a:xfrm>
            <a:off x="41402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0" name="Rectangle 29"/>
          <p:cNvSpPr>
            <a:spLocks noChangeArrowheads="1"/>
          </p:cNvSpPr>
          <p:nvPr/>
        </p:nvSpPr>
        <p:spPr bwMode="auto">
          <a:xfrm>
            <a:off x="900113" y="29241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" name="Rectangle 30"/>
          <p:cNvSpPr>
            <a:spLocks noChangeArrowheads="1"/>
          </p:cNvSpPr>
          <p:nvPr/>
        </p:nvSpPr>
        <p:spPr bwMode="auto">
          <a:xfrm>
            <a:off x="900113" y="407670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2" name="Rectangle 31"/>
          <p:cNvSpPr>
            <a:spLocks noChangeArrowheads="1"/>
          </p:cNvSpPr>
          <p:nvPr/>
        </p:nvSpPr>
        <p:spPr bwMode="auto">
          <a:xfrm>
            <a:off x="900113" y="522922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3" name="Rectangle 34"/>
          <p:cNvSpPr>
            <a:spLocks noChangeArrowheads="1"/>
          </p:cNvSpPr>
          <p:nvPr/>
        </p:nvSpPr>
        <p:spPr bwMode="auto">
          <a:xfrm>
            <a:off x="1981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4" name="Rectangle 35"/>
          <p:cNvSpPr>
            <a:spLocks noChangeArrowheads="1"/>
          </p:cNvSpPr>
          <p:nvPr/>
        </p:nvSpPr>
        <p:spPr bwMode="auto">
          <a:xfrm>
            <a:off x="1985963" y="407193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5" name="Rectangle 36"/>
          <p:cNvSpPr>
            <a:spLocks noChangeArrowheads="1"/>
          </p:cNvSpPr>
          <p:nvPr/>
        </p:nvSpPr>
        <p:spPr bwMode="auto">
          <a:xfrm>
            <a:off x="1982788" y="5218113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6" name="Rectangle 39"/>
          <p:cNvSpPr>
            <a:spLocks noChangeArrowheads="1"/>
          </p:cNvSpPr>
          <p:nvPr/>
        </p:nvSpPr>
        <p:spPr bwMode="auto">
          <a:xfrm>
            <a:off x="30607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7" name="Rectangle 40"/>
          <p:cNvSpPr>
            <a:spLocks noChangeArrowheads="1"/>
          </p:cNvSpPr>
          <p:nvPr/>
        </p:nvSpPr>
        <p:spPr bwMode="auto">
          <a:xfrm>
            <a:off x="30607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8" name="Rectangle 41"/>
          <p:cNvSpPr>
            <a:spLocks noChangeArrowheads="1"/>
          </p:cNvSpPr>
          <p:nvPr/>
        </p:nvSpPr>
        <p:spPr bwMode="auto">
          <a:xfrm>
            <a:off x="306070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9" name="Rectangle 44"/>
          <p:cNvSpPr>
            <a:spLocks noChangeArrowheads="1"/>
          </p:cNvSpPr>
          <p:nvPr/>
        </p:nvSpPr>
        <p:spPr bwMode="auto">
          <a:xfrm>
            <a:off x="4140200" y="29225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0" name="Rectangle 45"/>
          <p:cNvSpPr>
            <a:spLocks noChangeArrowheads="1"/>
          </p:cNvSpPr>
          <p:nvPr/>
        </p:nvSpPr>
        <p:spPr bwMode="auto">
          <a:xfrm>
            <a:off x="414020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1" name="Rectangle 49"/>
          <p:cNvSpPr>
            <a:spLocks noChangeArrowheads="1"/>
          </p:cNvSpPr>
          <p:nvPr/>
        </p:nvSpPr>
        <p:spPr bwMode="auto">
          <a:xfrm>
            <a:off x="5164138" y="2922588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2" name="Rectangle 50"/>
          <p:cNvSpPr>
            <a:spLocks noChangeArrowheads="1"/>
          </p:cNvSpPr>
          <p:nvPr/>
        </p:nvSpPr>
        <p:spPr bwMode="auto">
          <a:xfrm>
            <a:off x="5149850" y="407511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3" name="Rectangle 51"/>
          <p:cNvSpPr>
            <a:spLocks noChangeArrowheads="1"/>
          </p:cNvSpPr>
          <p:nvPr/>
        </p:nvSpPr>
        <p:spPr bwMode="auto">
          <a:xfrm>
            <a:off x="5149850" y="52276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4" name="Rectangle 54"/>
          <p:cNvSpPr>
            <a:spLocks noChangeArrowheads="1"/>
          </p:cNvSpPr>
          <p:nvPr/>
        </p:nvSpPr>
        <p:spPr bwMode="auto">
          <a:xfrm>
            <a:off x="6245225" y="29289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5" name="Rectangle 55"/>
          <p:cNvSpPr>
            <a:spLocks noChangeArrowheads="1"/>
          </p:cNvSpPr>
          <p:nvPr/>
        </p:nvSpPr>
        <p:spPr bwMode="auto">
          <a:xfrm>
            <a:off x="62293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6" name="Rectangle 56"/>
          <p:cNvSpPr>
            <a:spLocks noChangeArrowheads="1"/>
          </p:cNvSpPr>
          <p:nvPr/>
        </p:nvSpPr>
        <p:spPr bwMode="auto">
          <a:xfrm>
            <a:off x="6229350" y="522922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7" name="Rectangle 59"/>
          <p:cNvSpPr>
            <a:spLocks noChangeArrowheads="1"/>
          </p:cNvSpPr>
          <p:nvPr/>
        </p:nvSpPr>
        <p:spPr bwMode="auto">
          <a:xfrm>
            <a:off x="7308850" y="29241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8" name="Rectangle 60"/>
          <p:cNvSpPr>
            <a:spLocks noChangeArrowheads="1"/>
          </p:cNvSpPr>
          <p:nvPr/>
        </p:nvSpPr>
        <p:spPr bwMode="auto">
          <a:xfrm>
            <a:off x="7308850" y="407670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59" name="Rectangle 61"/>
          <p:cNvSpPr>
            <a:spLocks noChangeArrowheads="1"/>
          </p:cNvSpPr>
          <p:nvPr/>
        </p:nvSpPr>
        <p:spPr bwMode="auto">
          <a:xfrm>
            <a:off x="7313613" y="52260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0" name="Rectangle 27"/>
          <p:cNvSpPr>
            <a:spLocks noChangeArrowheads="1"/>
          </p:cNvSpPr>
          <p:nvPr/>
        </p:nvSpPr>
        <p:spPr bwMode="auto">
          <a:xfrm>
            <a:off x="901700" y="61753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1" name="Rectangle 28"/>
          <p:cNvSpPr>
            <a:spLocks noChangeArrowheads="1"/>
          </p:cNvSpPr>
          <p:nvPr/>
        </p:nvSpPr>
        <p:spPr bwMode="auto">
          <a:xfrm>
            <a:off x="901700" y="17700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2" name="Rectangle 32"/>
          <p:cNvSpPr>
            <a:spLocks noChangeArrowheads="1"/>
          </p:cNvSpPr>
          <p:nvPr/>
        </p:nvSpPr>
        <p:spPr bwMode="auto">
          <a:xfrm>
            <a:off x="1982788" y="6159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3" name="Rectangle 33"/>
          <p:cNvSpPr>
            <a:spLocks noChangeArrowheads="1"/>
          </p:cNvSpPr>
          <p:nvPr/>
        </p:nvSpPr>
        <p:spPr bwMode="auto">
          <a:xfrm>
            <a:off x="1982788" y="17684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4" name="Rectangle 37"/>
          <p:cNvSpPr>
            <a:spLocks noChangeArrowheads="1"/>
          </p:cNvSpPr>
          <p:nvPr/>
        </p:nvSpPr>
        <p:spPr bwMode="auto">
          <a:xfrm>
            <a:off x="3062288" y="6159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5" name="Rectangle 38"/>
          <p:cNvSpPr>
            <a:spLocks noChangeArrowheads="1"/>
          </p:cNvSpPr>
          <p:nvPr/>
        </p:nvSpPr>
        <p:spPr bwMode="auto">
          <a:xfrm>
            <a:off x="3062288" y="1768475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6" name="Rectangle 42"/>
          <p:cNvSpPr>
            <a:spLocks noChangeArrowheads="1"/>
          </p:cNvSpPr>
          <p:nvPr/>
        </p:nvSpPr>
        <p:spPr bwMode="auto">
          <a:xfrm>
            <a:off x="4141788" y="615950"/>
            <a:ext cx="1081087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7" name="Rectangle 43"/>
          <p:cNvSpPr>
            <a:spLocks noChangeArrowheads="1"/>
          </p:cNvSpPr>
          <p:nvPr/>
        </p:nvSpPr>
        <p:spPr bwMode="auto">
          <a:xfrm>
            <a:off x="4143375" y="17716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8" name="Rectangle 47"/>
          <p:cNvSpPr>
            <a:spLocks noChangeArrowheads="1"/>
          </p:cNvSpPr>
          <p:nvPr/>
        </p:nvSpPr>
        <p:spPr bwMode="auto">
          <a:xfrm>
            <a:off x="5168900" y="614363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69" name="Rectangle 48"/>
          <p:cNvSpPr>
            <a:spLocks noChangeArrowheads="1"/>
          </p:cNvSpPr>
          <p:nvPr/>
        </p:nvSpPr>
        <p:spPr bwMode="auto">
          <a:xfrm>
            <a:off x="5168900" y="1766888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0" name="Rectangle 52"/>
          <p:cNvSpPr>
            <a:spLocks noChangeArrowheads="1"/>
          </p:cNvSpPr>
          <p:nvPr/>
        </p:nvSpPr>
        <p:spPr bwMode="auto">
          <a:xfrm>
            <a:off x="6248400" y="6159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1" name="Rectangle 53"/>
          <p:cNvSpPr>
            <a:spLocks noChangeArrowheads="1"/>
          </p:cNvSpPr>
          <p:nvPr/>
        </p:nvSpPr>
        <p:spPr bwMode="auto">
          <a:xfrm>
            <a:off x="6248400" y="17684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2" name="Rectangle 57"/>
          <p:cNvSpPr>
            <a:spLocks noChangeArrowheads="1"/>
          </p:cNvSpPr>
          <p:nvPr/>
        </p:nvSpPr>
        <p:spPr bwMode="auto">
          <a:xfrm>
            <a:off x="7327900" y="615950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3" name="Rectangle 58"/>
          <p:cNvSpPr>
            <a:spLocks noChangeArrowheads="1"/>
          </p:cNvSpPr>
          <p:nvPr/>
        </p:nvSpPr>
        <p:spPr bwMode="auto">
          <a:xfrm>
            <a:off x="7327900" y="1768475"/>
            <a:ext cx="1081088" cy="1152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6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9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3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19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22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000"/>
                            </p:stCondLst>
                            <p:childTnLst>
                              <p:par>
                                <p:cTn id="24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25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0"/>
                            </p:stCondLst>
                            <p:childTnLst>
                              <p:par>
                                <p:cTn id="27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8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2000"/>
                            </p:stCondLst>
                            <p:childTnLst>
                              <p:par>
                                <p:cTn id="3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1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4000"/>
                            </p:stCondLst>
                            <p:childTnLst>
                              <p:par>
                                <p:cTn id="3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4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6000"/>
                            </p:stCondLst>
                            <p:childTnLst>
                              <p:par>
                                <p:cTn id="3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37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8000"/>
                            </p:stCondLst>
                            <p:childTnLst>
                              <p:par>
                                <p:cTn id="3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40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0000"/>
                            </p:stCondLst>
                            <p:childTnLst>
                              <p:par>
                                <p:cTn id="4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3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200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46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4000"/>
                            </p:stCondLst>
                            <p:childTnLst>
                              <p:par>
                                <p:cTn id="4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49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6000"/>
                            </p:stCondLst>
                            <p:childTnLst>
                              <p:par>
                                <p:cTn id="5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8000"/>
                            </p:stCondLst>
                            <p:childTnLst>
                              <p:par>
                                <p:cTn id="5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55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30000"/>
                            </p:stCondLst>
                            <p:childTnLst>
                              <p:par>
                                <p:cTn id="5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1632 -0.00972 L 2.22222E-6 0.3331 " pathEditMode="relative" rAng="0" ptsTypes="AA">
                                      <p:cBhvr>
                                        <p:cTn id="58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800" y="17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32000"/>
                            </p:stCondLst>
                            <p:childTnLst>
                              <p:par>
                                <p:cTn id="60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6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34000"/>
                            </p:stCondLst>
                            <p:childTnLst>
                              <p:par>
                                <p:cTn id="6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4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36000"/>
                            </p:stCondLst>
                            <p:childTnLst>
                              <p:par>
                                <p:cTn id="6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67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38000"/>
                            </p:stCondLst>
                            <p:childTnLst>
                              <p:par>
                                <p:cTn id="6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70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40000"/>
                            </p:stCondLst>
                            <p:childTnLst>
                              <p:par>
                                <p:cTn id="7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73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42000"/>
                            </p:stCondLst>
                            <p:childTnLst>
                              <p:par>
                                <p:cTn id="7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76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44000"/>
                            </p:stCondLst>
                            <p:childTnLst>
                              <p:par>
                                <p:cTn id="7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79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46000"/>
                            </p:stCondLst>
                            <p:childTnLst>
                              <p:par>
                                <p:cTn id="8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82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48000"/>
                            </p:stCondLst>
                            <p:childTnLst>
                              <p:par>
                                <p:cTn id="84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85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50000"/>
                            </p:stCondLst>
                            <p:childTnLst>
                              <p:par>
                                <p:cTn id="8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32084E-6 L -0.36232 -1.32084E-6 " pathEditMode="relative" ptsTypes="AA">
                                      <p:cBhvr>
                                        <p:cTn id="88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52000"/>
                            </p:stCondLst>
                            <p:childTnLst>
                              <p:par>
                                <p:cTn id="9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1  E" pathEditMode="relative" ptsTypes="">
                                      <p:cBhvr>
                                        <p:cTn id="91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54000"/>
                            </p:stCondLst>
                            <p:childTnLst>
                              <p:par>
                                <p:cTn id="9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25 0.0  E" pathEditMode="relative" ptsTypes="">
                                      <p:cBhvr>
                                        <p:cTn id="94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56000"/>
                            </p:stCondLst>
                            <p:childTnLst>
                              <p:par>
                                <p:cTn id="96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58732E-7 L 0.38194 0.53528 " pathEditMode="relative" ptsTypes="AA">
                                      <p:cBhvr>
                                        <p:cTn id="97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58000"/>
                            </p:stCondLst>
                            <p:childTnLst>
                              <p:par>
                                <p:cTn id="99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-0.25 0.0  E" pathEditMode="relative" ptsTypes="">
                                      <p:cBhvr>
                                        <p:cTn id="100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60000"/>
                            </p:stCondLst>
                            <p:childTnLst>
                              <p:par>
                                <p:cTn id="102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03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62000"/>
                            </p:stCondLst>
                            <p:childTnLst>
                              <p:par>
                                <p:cTn id="10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8295E-6 L 0.40955 0.60838 " pathEditMode="relative" ptsTypes="AA">
                                      <p:cBhvr>
                                        <p:cTn id="106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64000"/>
                            </p:stCondLst>
                            <p:childTnLst>
                              <p:par>
                                <p:cTn id="10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09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3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1028" descr="kaple st breclav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476500" y="2692400"/>
            <a:ext cx="0" cy="0"/>
          </a:xfrm>
        </p:spPr>
      </p:pic>
      <p:pic>
        <p:nvPicPr>
          <p:cNvPr id="14339" name="Picture 1030" descr="DSC_0370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6667500" y="2692400"/>
            <a:ext cx="0" cy="0"/>
          </a:xfrm>
        </p:spPr>
      </p:pic>
      <p:pic>
        <p:nvPicPr>
          <p:cNvPr id="14340" name="Picture 1033" descr="kaple st breclavmala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/>
          <a:srcRect/>
          <a:stretch>
            <a:fillRect/>
          </a:stretch>
        </p:blipFill>
        <p:spPr>
          <a:xfrm>
            <a:off x="2476500" y="5032375"/>
            <a:ext cx="0" cy="0"/>
          </a:xfrm>
        </p:spPr>
      </p:pic>
      <p:pic>
        <p:nvPicPr>
          <p:cNvPr id="14341" name="Picture 1037" descr="kaple st breclav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/>
          <a:srcRect/>
          <a:stretch>
            <a:fillRect/>
          </a:stretch>
        </p:blipFill>
        <p:spPr>
          <a:xfrm>
            <a:off x="6667500" y="5032375"/>
            <a:ext cx="0" cy="0"/>
          </a:xfrm>
        </p:spPr>
      </p:pic>
      <p:sp>
        <p:nvSpPr>
          <p:cNvPr id="14342" name="TextovéPole 5"/>
          <p:cNvSpPr txBox="1">
            <a:spLocks noChangeArrowheads="1"/>
          </p:cNvSpPr>
          <p:nvPr/>
        </p:nvSpPr>
        <p:spPr bwMode="auto">
          <a:xfrm>
            <a:off x="970239" y="571500"/>
            <a:ext cx="7572375" cy="39703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Seznam použitých obrázků:</a:t>
            </a:r>
          </a:p>
          <a:p>
            <a:endParaRPr lang="cs-CZ"/>
          </a:p>
          <a:p>
            <a:pPr marL="342900" indent="-342900">
              <a:buAutoNum type="arabicPeriod"/>
            </a:pPr>
            <a:r>
              <a:rPr lang="cs-CZ"/>
              <a:t>Zámek ve Valticích</a:t>
            </a:r>
          </a:p>
          <a:p>
            <a:pPr marL="342900" indent="-342900">
              <a:buAutoNum type="arabicPeriod"/>
            </a:pPr>
            <a:r>
              <a:rPr lang="cs-CZ"/>
              <a:t>Rybniční zámeček</a:t>
            </a:r>
          </a:p>
          <a:p>
            <a:pPr marL="342900" indent="-342900">
              <a:buAutoNum type="arabicPeriod"/>
            </a:pPr>
            <a:r>
              <a:rPr lang="cs-CZ"/>
              <a:t>Sousoší Tři Grácie</a:t>
            </a:r>
          </a:p>
          <a:p>
            <a:pPr marL="342900" indent="-342900">
              <a:buAutoNum type="arabicPeriod"/>
            </a:pPr>
            <a:r>
              <a:rPr lang="cs-CZ"/>
              <a:t>Rendez – vous (Dianin chrám)</a:t>
            </a:r>
          </a:p>
          <a:p>
            <a:pPr marL="342900" indent="-342900">
              <a:buAutoNum type="arabicPeriod"/>
            </a:pPr>
            <a:r>
              <a:rPr lang="cs-CZ"/>
              <a:t>Hlohovecký zámeček</a:t>
            </a:r>
          </a:p>
          <a:p>
            <a:pPr marL="342900" indent="-342900">
              <a:buAutoNum type="arabicPeriod"/>
            </a:pPr>
            <a:r>
              <a:rPr lang="cs-CZ"/>
              <a:t>Chrám svatého Huberta</a:t>
            </a:r>
          </a:p>
          <a:p>
            <a:pPr marL="342900" indent="-342900">
              <a:buAutoNum type="arabicPeriod"/>
            </a:pPr>
            <a:r>
              <a:rPr lang="cs-CZ"/>
              <a:t>Apollonův chrám</a:t>
            </a:r>
          </a:p>
          <a:p>
            <a:pPr marL="342900" indent="-342900">
              <a:buAutoNum type="arabicPeriod"/>
            </a:pPr>
            <a:r>
              <a:rPr lang="cs-CZ"/>
              <a:t>Janův hrad</a:t>
            </a:r>
          </a:p>
          <a:p>
            <a:pPr marL="342900" indent="-342900">
              <a:buAutoNum type="arabicPeriod"/>
            </a:pPr>
            <a:r>
              <a:rPr lang="cs-CZ"/>
              <a:t>Zámek v Lednici</a:t>
            </a:r>
          </a:p>
          <a:p>
            <a:pPr marL="342900" indent="-342900">
              <a:buAutoNum type="arabicPeriod"/>
            </a:pPr>
            <a:r>
              <a:rPr lang="cs-CZ"/>
              <a:t>Zámeček </a:t>
            </a:r>
            <a:r>
              <a:rPr lang="cs-CZ" smtClean="0"/>
              <a:t>Pohansko</a:t>
            </a:r>
            <a:endParaRPr lang="cs-CZ"/>
          </a:p>
          <a:p>
            <a:endParaRPr lang="cs-CZ"/>
          </a:p>
          <a:p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970239" y="4541818"/>
            <a:ext cx="54739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Foto: Jaroslav Minařík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1157</TotalTime>
  <Words>141</Words>
  <Application>Microsoft Office PowerPoint</Application>
  <PresentationFormat>Předvádění na obrazovce (4:3)</PresentationFormat>
  <Paragraphs>35</Paragraphs>
  <Slides>14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Anotace – Lednicko-valtický areál</vt:lpstr>
      <vt:lpstr>Kdo jako první pozná, co je na obrázku, dostane od paní učitelky korálek. Kdo získá nejvíce korálků, vyhrává.  Hodně štěstí !!!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ccc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David STANJURA</dc:creator>
  <cp:lastModifiedBy>Marcela</cp:lastModifiedBy>
  <cp:revision>204</cp:revision>
  <dcterms:created xsi:type="dcterms:W3CDTF">2009-01-26T20:43:06Z</dcterms:created>
  <dcterms:modified xsi:type="dcterms:W3CDTF">2013-10-02T16:03:45Z</dcterms:modified>
</cp:coreProperties>
</file>