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VY_32_INOVACE_03_ČAS2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Šárka Fantová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Procvičování znalostí o státních svátcích 1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 custLinFactNeighborX="1803" custLinFactNeighborY="-662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Šárka Fantová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578493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VY_32_INOVACE_03_ČAS2</a:t>
          </a:r>
          <a:endParaRPr lang="cs-CZ" sz="2000" kern="1200" dirty="0"/>
        </a:p>
      </dsp:txBody>
      <dsp:txXfrm>
        <a:off x="735012" y="578493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Procvičování znalostí o státních svátcích 1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18197588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 znalostí o státních svátcích 1.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13" y="4941168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020272" y="638132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Září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Spojte data s událostmi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 leden</a:t>
            </a:r>
          </a:p>
          <a:p>
            <a:endParaRPr lang="cs-CZ" dirty="0"/>
          </a:p>
          <a:p>
            <a:r>
              <a:rPr lang="cs-CZ" dirty="0" smtClean="0"/>
              <a:t>1. květen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8. květen</a:t>
            </a:r>
          </a:p>
          <a:p>
            <a:endParaRPr lang="cs-CZ" dirty="0"/>
          </a:p>
          <a:p>
            <a:r>
              <a:rPr lang="cs-CZ" dirty="0" smtClean="0"/>
              <a:t>5. červenec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Den slovanských věrozvěstů Cyrila a Metoděje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Den vítězství  (osvobození od fašismu)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Svátek práce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Den obnovy samostatného českého státu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440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data s událostmi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 </a:t>
            </a:r>
            <a:r>
              <a:rPr lang="cs-CZ" dirty="0" smtClean="0"/>
              <a:t>6. červenec</a:t>
            </a:r>
          </a:p>
          <a:p>
            <a:endParaRPr lang="cs-CZ" dirty="0"/>
          </a:p>
          <a:p>
            <a:r>
              <a:rPr lang="cs-CZ" dirty="0" smtClean="0"/>
              <a:t>28. září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28. říjen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17. listopad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Den české státnosti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Den boje za svobodu a demokracii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Den upálení mistra Jana Husa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Den vzniku samostatného československého státu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90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 Materiál slouží k práci s interaktivní tabulí, je určen pro žáky 1. stupně ZŠ, žákům je v případě potřeby dovoleno používat kalendář i vypracované pracovní listy o </a:t>
            </a:r>
            <a:r>
              <a:rPr lang="cs-CZ" smtClean="0"/>
              <a:t>státních svátcích ČR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7801451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18</TotalTime>
  <Words>140</Words>
  <Application>Microsoft Office PowerPoint</Application>
  <PresentationFormat>Předvádění na obrazovce (4:3)</PresentationFormat>
  <Paragraphs>37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ŠABLONA</vt:lpstr>
      <vt:lpstr>Prezentace aplikace PowerPoint</vt:lpstr>
      <vt:lpstr>Spojte data s událostmi</vt:lpstr>
      <vt:lpstr>Spoj data s událostmi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Aleš Polívka</cp:lastModifiedBy>
  <cp:revision>4</cp:revision>
  <dcterms:created xsi:type="dcterms:W3CDTF">2013-03-17T17:12:23Z</dcterms:created>
  <dcterms:modified xsi:type="dcterms:W3CDTF">2013-06-19T10:32:04Z</dcterms:modified>
</cp:coreProperties>
</file>