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0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VY_32_INOVACE_04_ČAS2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Fantová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Procvičování znalostí o státních svátcích </a:t>
          </a:r>
          <a:r>
            <a:rPr lang="cs-CZ" sz="2000" dirty="0" smtClean="0"/>
            <a:t>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 custLinFactNeighborX="779" custLinFactNeighborY="-2022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290458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Fantová</a:t>
          </a:r>
          <a:endParaRPr lang="cs-CZ" sz="2000" kern="1200" dirty="0"/>
        </a:p>
      </dsp:txBody>
      <dsp:txXfrm>
        <a:off x="735012" y="290458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VY_32_INOVACE_04_ČAS2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Procvičování znalostí o státních svátcích </a:t>
          </a:r>
          <a:r>
            <a:rPr lang="cs-CZ" sz="2000" kern="1200" dirty="0" smtClean="0"/>
            <a:t>2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62885133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 znalostí o státních svátcích 2.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289804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020272" y="638132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STÁTNÍ SVÁTKY s pro ně typickými slovy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rgbClr val="FF0000"/>
                </a:solidFill>
              </a:rPr>
              <a:t>Den slovanských věrozvěstů Cyrila a </a:t>
            </a:r>
            <a:r>
              <a:rPr lang="cs-CZ" dirty="0" smtClean="0">
                <a:solidFill>
                  <a:srgbClr val="FF0000"/>
                </a:solidFill>
              </a:rPr>
              <a:t>Metoděje (5. 7.)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Den vítězství - osvobození </a:t>
            </a:r>
            <a:r>
              <a:rPr lang="cs-CZ" dirty="0">
                <a:solidFill>
                  <a:srgbClr val="FF0000"/>
                </a:solidFill>
              </a:rPr>
              <a:t>od </a:t>
            </a:r>
            <a:r>
              <a:rPr lang="cs-CZ" dirty="0" smtClean="0">
                <a:solidFill>
                  <a:srgbClr val="FF0000"/>
                </a:solidFill>
              </a:rPr>
              <a:t>fašismu (8. 5.)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Svátek práce (1. 5.)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Den obnovy samostatného českého </a:t>
            </a:r>
            <a:r>
              <a:rPr lang="cs-CZ" dirty="0" smtClean="0">
                <a:solidFill>
                  <a:srgbClr val="FF0000"/>
                </a:solidFill>
              </a:rPr>
              <a:t>státu (1. 1.)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rgbClr val="00B050"/>
                </a:solidFill>
              </a:rPr>
              <a:t>s</a:t>
            </a:r>
            <a:r>
              <a:rPr lang="cs-CZ" dirty="0" smtClean="0">
                <a:solidFill>
                  <a:srgbClr val="00B050"/>
                </a:solidFill>
              </a:rPr>
              <a:t>amostatné Slovensko</a:t>
            </a:r>
            <a:endParaRPr lang="cs-CZ" dirty="0">
              <a:solidFill>
                <a:srgbClr val="00B050"/>
              </a:solidFill>
            </a:endParaRPr>
          </a:p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dělníci</a:t>
            </a:r>
          </a:p>
          <a:p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2. světová válka</a:t>
            </a:r>
          </a:p>
          <a:p>
            <a:endParaRPr lang="cs-CZ" dirty="0" smtClean="0">
              <a:solidFill>
                <a:srgbClr val="00B050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hlaholice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8386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Spoj STÁTNÍ SVÁTKY s pro ně typickými slovy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Den české státnosti  (28.9.)</a:t>
            </a:r>
          </a:p>
          <a:p>
            <a:endParaRPr lang="cs-CZ" smtClean="0">
              <a:solidFill>
                <a:srgbClr val="FF0000"/>
              </a:solidFill>
            </a:endParaRPr>
          </a:p>
          <a:p>
            <a:r>
              <a:rPr lang="cs-CZ" smtClean="0">
                <a:solidFill>
                  <a:srgbClr val="FF0000"/>
                </a:solidFill>
              </a:rPr>
              <a:t>Den boje za svobodu a demokracii (17. 11.)</a:t>
            </a:r>
          </a:p>
          <a:p>
            <a:endParaRPr lang="cs-CZ" smtClean="0">
              <a:solidFill>
                <a:srgbClr val="FF0000"/>
              </a:solidFill>
            </a:endParaRPr>
          </a:p>
          <a:p>
            <a:r>
              <a:rPr lang="cs-CZ" smtClean="0">
                <a:solidFill>
                  <a:srgbClr val="FF0000"/>
                </a:solidFill>
              </a:rPr>
              <a:t>Den upálení mistra Jana Husa (6. 7.)</a:t>
            </a:r>
          </a:p>
          <a:p>
            <a:r>
              <a:rPr lang="cs-CZ" smtClean="0">
                <a:solidFill>
                  <a:srgbClr val="FF0000"/>
                </a:solidFill>
              </a:rPr>
              <a:t>Den vzniku samostatného československého státu (28. 10.)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mtClean="0">
                <a:solidFill>
                  <a:srgbClr val="00B050"/>
                </a:solidFill>
              </a:rPr>
              <a:t>T. G. Masaryk</a:t>
            </a:r>
          </a:p>
          <a:p>
            <a:endParaRPr lang="cs-CZ" smtClean="0">
              <a:solidFill>
                <a:srgbClr val="00B050"/>
              </a:solidFill>
            </a:endParaRPr>
          </a:p>
          <a:p>
            <a:r>
              <a:rPr lang="cs-CZ" smtClean="0">
                <a:solidFill>
                  <a:srgbClr val="00B050"/>
                </a:solidFill>
              </a:rPr>
              <a:t>kacíř a jeho upálení</a:t>
            </a:r>
          </a:p>
          <a:p>
            <a:endParaRPr lang="cs-CZ" smtClean="0">
              <a:solidFill>
                <a:srgbClr val="00B050"/>
              </a:solidFill>
            </a:endParaRPr>
          </a:p>
          <a:p>
            <a:endParaRPr lang="cs-CZ" smtClean="0">
              <a:solidFill>
                <a:srgbClr val="00B050"/>
              </a:solidFill>
            </a:endParaRPr>
          </a:p>
          <a:p>
            <a:r>
              <a:rPr lang="cs-CZ" smtClean="0">
                <a:solidFill>
                  <a:srgbClr val="00B050"/>
                </a:solidFill>
              </a:rPr>
              <a:t>sametová revoluce</a:t>
            </a:r>
          </a:p>
          <a:p>
            <a:endParaRPr lang="cs-CZ" smtClean="0">
              <a:solidFill>
                <a:srgbClr val="00B050"/>
              </a:solidFill>
            </a:endParaRPr>
          </a:p>
          <a:p>
            <a:endParaRPr lang="cs-CZ" smtClean="0">
              <a:solidFill>
                <a:srgbClr val="00B050"/>
              </a:solidFill>
            </a:endParaRPr>
          </a:p>
          <a:p>
            <a:r>
              <a:rPr lang="cs-CZ" smtClean="0">
                <a:solidFill>
                  <a:srgbClr val="00B050"/>
                </a:solidFill>
              </a:rPr>
              <a:t>svatý Václav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7552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r>
              <a:rPr lang="cs-CZ" dirty="0"/>
              <a:t>Anotace: Materiál slouží k práci s interaktivní tabulí, je určen pro žáky 1. stupně ZŠ, žákům je v případě potřeby dovoleno používat kalendář i vypracované pracovní listy o státních svátcích ČR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4777476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54</TotalTime>
  <Words>184</Words>
  <Application>Microsoft Office PowerPoint</Application>
  <PresentationFormat>Předvádění na obrazovce (4:3)</PresentationFormat>
  <Paragraphs>38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ŠABLONA</vt:lpstr>
      <vt:lpstr>Prezentace aplikace PowerPoint</vt:lpstr>
      <vt:lpstr>Spoj STÁTNÍ SVÁTKY s pro ně typickými slovy</vt:lpstr>
      <vt:lpstr>Spoj STÁTNÍ SVÁTKY s pro ně typickými slovy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5</cp:revision>
  <dcterms:created xsi:type="dcterms:W3CDTF">2013-03-17T17:34:01Z</dcterms:created>
  <dcterms:modified xsi:type="dcterms:W3CDTF">2013-06-19T10:31:40Z</dcterms:modified>
</cp:coreProperties>
</file>