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8" r:id="rId4"/>
    <p:sldId id="26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VY_32_INOVACE_03_Čas1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březen 2013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Pravidla chování </a:t>
          </a:r>
          <a:r>
            <a:rPr lang="cs-CZ" sz="2000" smtClean="0"/>
            <a:t>ve třídě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březen 2013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VY_32_INOVACE_03_Čas1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Pravidla chování </a:t>
          </a:r>
          <a:r>
            <a:rPr lang="cs-CZ" sz="2000" kern="1200" smtClean="0"/>
            <a:t>ve třídě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43995660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1.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OPAKOVÁNÍ PRAVIDEL CHOVÁNÍ DĚTÍ VE ŠKOLE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Vyber pravidla chování dětí ve třídě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Správné věty označ: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2550095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Uklízej po sobě.</a:t>
            </a:r>
            <a:endParaRPr lang="cs-CZ" sz="24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2994607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Křič ze všech sil.</a:t>
            </a:r>
            <a:endParaRPr lang="cs-CZ" sz="24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3800072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Pomáhej ostatním.</a:t>
            </a:r>
            <a:endParaRPr lang="cs-CZ" sz="2400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2524962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Běhej mezi lavicemi.</a:t>
            </a:r>
            <a:endParaRPr lang="cs-CZ" sz="24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5391890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Nepořádek pod lavicí nedávej do koše.</a:t>
            </a:r>
            <a:endParaRPr lang="cs-CZ" sz="24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16025" y="4359423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Neskákej do řeči.</a:t>
            </a:r>
            <a:endParaRPr lang="cs-CZ" sz="24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67431" y="4821088"/>
            <a:ext cx="30624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Zodpovídej za své činy.</a:t>
            </a:r>
            <a:endParaRPr lang="cs-CZ" sz="24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1441" y="3600106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Rozbíjej věci a hračky.</a:t>
            </a:r>
            <a:endParaRPr lang="cs-CZ" sz="2400" i="1" dirty="0"/>
          </a:p>
        </p:txBody>
      </p:sp>
      <p:pic>
        <p:nvPicPr>
          <p:cNvPr id="13" name="Picture 4" descr="C:\Users\Iva\AppData\Local\Microsoft\Windows\Temporary Internet Files\Content.IE5\0PQ5Q3B9\MC9002339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7432" y="1268760"/>
            <a:ext cx="1531226" cy="1276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va\AppData\Local\Microsoft\Windows\Temporary Internet Files\Content.IE5\ALUL496V\MC9002339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441" y="4219280"/>
            <a:ext cx="1440160" cy="117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2481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</a:t>
            </a:r>
            <a:r>
              <a:rPr lang="cs-CZ" smtClean="0"/>
              <a:t>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27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217</TotalTime>
  <Words>118</Words>
  <Application>Microsoft Office PowerPoint</Application>
  <PresentationFormat>Předvádění na obrazovce (4:3)</PresentationFormat>
  <Paragraphs>20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Vyber pravidla chování dětí ve třídě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54</cp:revision>
  <dcterms:created xsi:type="dcterms:W3CDTF">2011-06-20T10:40:08Z</dcterms:created>
  <dcterms:modified xsi:type="dcterms:W3CDTF">2013-06-19T09:09:57Z</dcterms:modified>
</cp:coreProperties>
</file>