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8" r:id="rId4"/>
    <p:sldId id="269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VY_32_INOVACE_04_Čas1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OBDOBÍ: březen 2013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Moje rodina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OBDOBÍ: březen 2013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VY_32_INOVACE_04_Čas1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Moje rodina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91226191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1.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VZTAHY V RODINĚ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Moje rodina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Pojmenuj členy rodiny. Řekni, co kdo dělá ve vaší rodině.</a:t>
            </a:r>
            <a:endParaRPr lang="cs-CZ" dirty="0"/>
          </a:p>
        </p:txBody>
      </p:sp>
      <p:pic>
        <p:nvPicPr>
          <p:cNvPr id="2050" name="Picture 2" descr="C:\Users\Iva\AppData\Local\Microsoft\Windows\Temporary Internet Files\Content.IE5\14RZ50GQ\MC9002856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239991"/>
            <a:ext cx="3568200" cy="2581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va\AppData\Local\Microsoft\Windows\Temporary Internet Files\Content.IE5\GYEY5DOU\MC9000244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437112"/>
            <a:ext cx="2014914" cy="1742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va\AppData\Local\Microsoft\Windows\Temporary Internet Files\Content.IE5\0PQ5Q3B9\MC9000894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77072"/>
            <a:ext cx="230183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2481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Moje rodina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Očíslujte osoby podle stáří (od nejmladšího po nejstarší).</a:t>
            </a:r>
            <a:endParaRPr lang="cs-CZ" dirty="0"/>
          </a:p>
        </p:txBody>
      </p:sp>
      <p:pic>
        <p:nvPicPr>
          <p:cNvPr id="3074" name="Picture 2" descr="C:\Users\Iva\AppData\Local\Microsoft\Windows\Temporary Internet Files\Content.IE5\QAU2P64T\MC9003888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115403"/>
            <a:ext cx="2448272" cy="1672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Iva\AppData\Local\Microsoft\Windows\Temporary Internet Files\Content.IE5\GYEY5DOU\MC9004358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821280"/>
            <a:ext cx="1368152" cy="3055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Iva\AppData\Local\Microsoft\Windows\Temporary Internet Files\Content.IE5\JNNEJM0M\MC9003587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374743"/>
            <a:ext cx="2850300" cy="2502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Iva\AppData\Local\Microsoft\Windows\Temporary Internet Files\Content.IE5\SKSJETKE\MC9000197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614" y="4149080"/>
            <a:ext cx="1951942" cy="1972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34127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programu Microsoft PowerPoint (obrázky klipart z </a:t>
            </a:r>
            <a:r>
              <a:rPr lang="cs-CZ" smtClean="0"/>
              <a:t>balíku Microsoft Office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627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231</TotalTime>
  <Words>93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Moje rodina</vt:lpstr>
      <vt:lpstr>Moje rodina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59</cp:revision>
  <dcterms:created xsi:type="dcterms:W3CDTF">2011-06-20T10:40:08Z</dcterms:created>
  <dcterms:modified xsi:type="dcterms:W3CDTF">2013-06-19T09:10:55Z</dcterms:modified>
</cp:coreProperties>
</file>