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9" r:id="rId4"/>
    <p:sldId id="268" r:id="rId5"/>
    <p:sldId id="270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VY_32_INOVACE_05_ČAS1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ZAKLADNÍ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 </a:t>
          </a:r>
          <a:r>
            <a:rPr lang="cs-CZ" sz="2000" dirty="0" err="1" smtClean="0"/>
            <a:t>Zatřepálková</a:t>
          </a:r>
          <a:r>
            <a:rPr lang="cs-CZ" sz="2000" dirty="0" smtClean="0"/>
            <a:t>, OBDOBÍ: březen 2013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Roční období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ZAKLADNÍ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Iva </a:t>
          </a:r>
          <a:r>
            <a:rPr lang="cs-CZ" sz="2000" kern="1200" dirty="0" err="1" smtClean="0"/>
            <a:t>Zatřepálková</a:t>
          </a:r>
          <a:r>
            <a:rPr lang="cs-CZ" sz="2000" kern="1200" dirty="0" smtClean="0"/>
            <a:t>, OBDOBÍ: březen 2013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VY_32_INOVACE_05_ČAS1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Roční období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962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257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244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335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353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021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072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944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360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950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893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241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23083525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ŽÁKY 1. TŘÍDY NA ZŠ</a:t>
            </a:r>
          </a:p>
          <a:p>
            <a:r>
              <a:rPr lang="cs-CZ" dirty="0" smtClean="0"/>
              <a:t>VHODNÝ PRO POUŽITÍ NA INTERAKTIVNÍ TABULI</a:t>
            </a:r>
          </a:p>
          <a:p>
            <a:r>
              <a:rPr lang="cs-CZ" dirty="0" smtClean="0"/>
              <a:t>PROCVIČOVÁNÍ ROČNÍCH OBDOBÍ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292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Roční období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Popiš jak se během roku proměňuje strom.</a:t>
            </a:r>
            <a:endParaRPr lang="cs-CZ" dirty="0"/>
          </a:p>
        </p:txBody>
      </p:sp>
      <p:pic>
        <p:nvPicPr>
          <p:cNvPr id="1033" name="Picture 9" descr="C:\Users\Iva\AppData\Local\Microsoft\Windows\Temporary Internet Files\Content.IE5\MPGV0WRI\MC9003538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852936"/>
            <a:ext cx="3614143" cy="2653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Iva\AppData\Local\Microsoft\Windows\Temporary Internet Files\Content.IE5\5DIS5E2A\MC9003914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582503"/>
            <a:ext cx="2563180" cy="3194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56268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Roční období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Popiš jak se během roku proměňuje strom.</a:t>
            </a:r>
            <a:endParaRPr lang="cs-CZ" dirty="0"/>
          </a:p>
        </p:txBody>
      </p:sp>
      <p:pic>
        <p:nvPicPr>
          <p:cNvPr id="1034" name="Picture 10" descr="C:\Users\Iva\AppData\Local\Microsoft\Windows\Temporary Internet Files\Content.IE5\X4N8IEQZ\MC9003098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996952"/>
            <a:ext cx="3673855" cy="2891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Iva\AppData\Local\Microsoft\Windows\Temporary Internet Files\Content.IE5\JNNEJM0M\MC9003407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353" y="2609323"/>
            <a:ext cx="3726935" cy="3391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24816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Roční období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965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Ke každému ročnímu období napiš jména dvou měsíců tohoto období.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JARO        ______________  _______________</a:t>
            </a:r>
          </a:p>
          <a:p>
            <a:pPr marL="0" indent="0">
              <a:buNone/>
            </a:pPr>
            <a:r>
              <a:rPr lang="cs-CZ" dirty="0" smtClean="0"/>
              <a:t>LÉTO        ______________  </a:t>
            </a:r>
            <a:r>
              <a:rPr lang="cs-CZ" dirty="0"/>
              <a:t>_______________</a:t>
            </a:r>
          </a:p>
          <a:p>
            <a:pPr marL="0" indent="0">
              <a:buNone/>
            </a:pPr>
            <a:r>
              <a:rPr lang="cs-CZ" dirty="0" smtClean="0"/>
              <a:t>PODZIM  ______________  _______________</a:t>
            </a:r>
          </a:p>
          <a:p>
            <a:pPr marL="0" indent="0">
              <a:buNone/>
            </a:pPr>
            <a:r>
              <a:rPr lang="cs-CZ" dirty="0" smtClean="0"/>
              <a:t>ZIMA       ______________  </a:t>
            </a:r>
            <a:r>
              <a:rPr lang="cs-CZ" dirty="0"/>
              <a:t>_______________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Iva\AppData\Local\Microsoft\Windows\Temporary Internet Files\Content.IE5\RSPSOGAC\MC9002321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60648"/>
            <a:ext cx="1081804" cy="1027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Iva\AppData\Local\Microsoft\Windows\Temporary Internet Files\Content.IE5\JNNEJM0M\MC9003035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3547" y="2621264"/>
            <a:ext cx="812149" cy="1043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Program Files (x86)\Microsoft Office\MEDIA\CAGCAT10\j0298897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60648"/>
            <a:ext cx="1312227" cy="1146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Iva\AppData\Local\Microsoft\Windows\Temporary Internet Files\Content.IE5\GYEY5DOU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132856"/>
            <a:ext cx="1080120" cy="1370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84375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prezentaci byly použity obrázky z programu Microsoft PowerPoint (obrázky klipart z </a:t>
            </a:r>
            <a:r>
              <a:rPr lang="cs-CZ" smtClean="0"/>
              <a:t>balíku Microsoft Office 2010)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6272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243</TotalTime>
  <Words>111</Words>
  <Application>Microsoft Office PowerPoint</Application>
  <PresentationFormat>Předvádění na obrazovce (4:3)</PresentationFormat>
  <Paragraphs>22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Roční období</vt:lpstr>
      <vt:lpstr>Roční období</vt:lpstr>
      <vt:lpstr>Roční období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68</cp:revision>
  <dcterms:created xsi:type="dcterms:W3CDTF">2011-06-20T10:40:08Z</dcterms:created>
  <dcterms:modified xsi:type="dcterms:W3CDTF">2013-06-19T09:12:36Z</dcterms:modified>
</cp:coreProperties>
</file>