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9" r:id="rId4"/>
    <p:sldId id="271" r:id="rId5"/>
    <p:sldId id="26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VY_32_INOVACE_06_ČAS1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ZAKLADNÍ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 </a:t>
          </a:r>
          <a:r>
            <a:rPr lang="cs-CZ" sz="2000" dirty="0" err="1" smtClean="0"/>
            <a:t>Zatřepálková</a:t>
          </a:r>
          <a:r>
            <a:rPr lang="cs-CZ" sz="2000" dirty="0" smtClean="0"/>
            <a:t>, OBDOBÍ: březen 2013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Symboly ročních </a:t>
          </a:r>
          <a:r>
            <a:rPr lang="cs-CZ" sz="2000" dirty="0" smtClean="0"/>
            <a:t>období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ZAKLADNÍ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 </a:t>
          </a:r>
          <a:r>
            <a:rPr lang="cs-CZ" sz="2000" kern="1200" dirty="0" err="1" smtClean="0"/>
            <a:t>Zatřepálková</a:t>
          </a:r>
          <a:r>
            <a:rPr lang="cs-CZ" sz="2000" kern="1200" dirty="0" smtClean="0"/>
            <a:t>, OBDOBÍ: březen 2013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VY_32_INOVACE_06_ČAS1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Symboly ročních </a:t>
          </a:r>
          <a:r>
            <a:rPr lang="cs-CZ" sz="2000" kern="1200" dirty="0" smtClean="0"/>
            <a:t>období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96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5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24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33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35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2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07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94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6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5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89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41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8229429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1. TŘÍDY NA ZŠ</a:t>
            </a:r>
          </a:p>
          <a:p>
            <a:r>
              <a:rPr lang="cs-CZ" dirty="0" smtClean="0"/>
              <a:t>VHODNÝ PRO POUŽITÍ NA INTERAKTIVNÍ TABULI</a:t>
            </a:r>
          </a:p>
          <a:p>
            <a:r>
              <a:rPr lang="cs-CZ" dirty="0" smtClean="0"/>
              <a:t>PROCVIČOVÁNÍ ZNAKŮ ROČNÍCH OBDOBÍ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9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Roční období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Označ zelenou barvou obrázky znázorňující jaro a hnědou barvou podzim.</a:t>
            </a:r>
            <a:endParaRPr lang="cs-CZ" dirty="0"/>
          </a:p>
        </p:txBody>
      </p:sp>
      <p:pic>
        <p:nvPicPr>
          <p:cNvPr id="1026" name="Picture 2" descr="C:\Users\Iva\AppData\Local\Microsoft\Windows\Temporary Internet Files\Content.IE5\55PKNM1L\MC9003540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997221"/>
            <a:ext cx="1206963" cy="189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Iva\AppData\Local\Microsoft\Windows\Temporary Internet Files\Content.IE5\14RZ50GQ\MC9001978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997221"/>
            <a:ext cx="2232248" cy="924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Iva\AppData\Local\Microsoft\Windows\Temporary Internet Files\Content.IE5\F5R7RKX8\MC9002373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097" y="4596370"/>
            <a:ext cx="2088232" cy="167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Iva\AppData\Local\Microsoft\Windows\Temporary Internet Files\Content.IE5\RSPSOGAC\MC9002377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093" y="2997221"/>
            <a:ext cx="1857829" cy="1107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Iva\AppData\Local\Microsoft\Windows\Temporary Internet Files\Content.IE5\SKSJETKE\MC90042814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351211"/>
            <a:ext cx="73342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Iva\AppData\Local\Microsoft\Windows\Temporary Internet Files\Content.IE5\Q2BBW9XW\MC90012285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165" y="4354389"/>
            <a:ext cx="1851219" cy="1847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626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Roční období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Označ červenou barvou obrázky znázorňující léto a modrou barvou zimu.</a:t>
            </a:r>
            <a:endParaRPr lang="cs-CZ" dirty="0"/>
          </a:p>
        </p:txBody>
      </p:sp>
      <p:pic>
        <p:nvPicPr>
          <p:cNvPr id="3074" name="Picture 2" descr="C:\Users\Iva\AppData\Local\Microsoft\Windows\Temporary Internet Files\Content.IE5\JNNEJM0M\MC9003871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653136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Iva\AppData\Local\Microsoft\Windows\Temporary Internet Files\Content.IE5\SKSJETKE\MC9003207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777215"/>
            <a:ext cx="1728192" cy="137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Iva\AppData\Local\Microsoft\Windows\Temporary Internet Files\Content.IE5\217N2P4J\MC9001133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60790"/>
            <a:ext cx="1979144" cy="1122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Iva\AppData\Local\Microsoft\Windows\Temporary Internet Files\Content.IE5\Q2BBW9XW\MC9003701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999" y="4343346"/>
            <a:ext cx="907999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Iva\AppData\Local\Microsoft\Windows\Temporary Internet Files\Content.IE5\JNNEJM0M\MC90028689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599" y="2522372"/>
            <a:ext cx="1673648" cy="2046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Iva\AppData\Local\Microsoft\Windows\Temporary Internet Files\Content.IE5\217N2P4J\MC90012323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349" y="2924944"/>
            <a:ext cx="1271193" cy="1498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88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prezentaci byly použity obrázky z programu Microsoft PowerPoint (obrázky klipart z </a:t>
            </a:r>
            <a:r>
              <a:rPr lang="cs-CZ" smtClean="0"/>
              <a:t>balíku Microsoft Office 2010)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627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260</TotalTime>
  <Words>94</Words>
  <Application>Microsoft Office PowerPoint</Application>
  <PresentationFormat>Předvádění na obrazovce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Roční období</vt:lpstr>
      <vt:lpstr>Roční období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76</cp:revision>
  <dcterms:created xsi:type="dcterms:W3CDTF">2011-06-20T10:40:08Z</dcterms:created>
  <dcterms:modified xsi:type="dcterms:W3CDTF">2013-06-19T09:13:58Z</dcterms:modified>
</cp:coreProperties>
</file>