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69" r:id="rId4"/>
    <p:sldId id="271" r:id="rId5"/>
    <p:sldId id="265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VY_32_INOVACE_07_ČAS1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ZAKLADNÍ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Iva </a:t>
          </a:r>
          <a:r>
            <a:rPr lang="cs-CZ" sz="2000" dirty="0" err="1" smtClean="0"/>
            <a:t>Zatřepálková</a:t>
          </a:r>
          <a:r>
            <a:rPr lang="cs-CZ" sz="2000" dirty="0" smtClean="0"/>
            <a:t>, OBDOBÍ: březen 2013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</a:t>
          </a:r>
          <a:r>
            <a:rPr lang="cs-CZ" sz="2000" smtClean="0"/>
            <a:t>Rodina a čas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ZAKLADNÍ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Iva </a:t>
          </a:r>
          <a:r>
            <a:rPr lang="cs-CZ" sz="2000" kern="1200" dirty="0" err="1" smtClean="0"/>
            <a:t>Zatřepálková</a:t>
          </a:r>
          <a:r>
            <a:rPr lang="cs-CZ" sz="2000" kern="1200" dirty="0" smtClean="0"/>
            <a:t>, OBDOBÍ: březen 2013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VY_32_INOVACE_07_ČAS1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</a:t>
          </a:r>
          <a:r>
            <a:rPr lang="cs-CZ" sz="2000" kern="1200" smtClean="0"/>
            <a:t>Rodina a čas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962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257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0244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335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3537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021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072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944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6360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9507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893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3241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53564310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 PRO ŽÁKY 1. TŘÍDY NA ZŠ</a:t>
            </a:r>
          </a:p>
          <a:p>
            <a:r>
              <a:rPr lang="cs-CZ" dirty="0" smtClean="0"/>
              <a:t>VHODNÝ PRO POUŽITÍ NA INTERAKTIVNÍ TABULI</a:t>
            </a:r>
          </a:p>
          <a:p>
            <a:r>
              <a:rPr lang="cs-CZ" dirty="0" smtClean="0"/>
              <a:t>PROCVIČOVÁNÍ ORIENTACE V ČASE, VZÁJEMNÁ KOMUNIKACE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292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Rodina a čas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1600200"/>
            <a:ext cx="8784976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Znáš pozdravy? Napiš jak pozdravíš:</a:t>
            </a:r>
          </a:p>
          <a:p>
            <a:endParaRPr lang="cs-CZ" sz="2800" dirty="0" smtClean="0"/>
          </a:p>
          <a:p>
            <a:r>
              <a:rPr lang="cs-CZ" sz="2800" dirty="0" smtClean="0"/>
              <a:t>Maminku, když ráno vstaneš                      </a:t>
            </a:r>
            <a:r>
              <a:rPr lang="cs-CZ" sz="2800" i="1" dirty="0" smtClean="0">
                <a:solidFill>
                  <a:srgbClr val="FF0000"/>
                </a:solidFill>
              </a:rPr>
              <a:t>Dobré ráno</a:t>
            </a:r>
          </a:p>
          <a:p>
            <a:endParaRPr lang="cs-CZ" sz="2800" i="1" dirty="0" smtClean="0">
              <a:solidFill>
                <a:srgbClr val="FF0000"/>
              </a:solidFill>
            </a:endParaRPr>
          </a:p>
          <a:p>
            <a:r>
              <a:rPr lang="cs-CZ" sz="2800" dirty="0" smtClean="0"/>
              <a:t>Rodiče, když jdeš spát                             ______________</a:t>
            </a:r>
          </a:p>
          <a:p>
            <a:endParaRPr lang="cs-CZ" sz="2800" dirty="0" smtClean="0"/>
          </a:p>
          <a:p>
            <a:r>
              <a:rPr lang="cs-CZ" sz="2800" dirty="0" smtClean="0"/>
              <a:t>Spolužáka ze třídy</a:t>
            </a:r>
            <a:r>
              <a:rPr lang="cs-CZ" sz="2800" dirty="0"/>
              <a:t> </a:t>
            </a:r>
            <a:r>
              <a:rPr lang="cs-CZ" sz="2800" dirty="0" smtClean="0"/>
              <a:t>                                   ______________</a:t>
            </a:r>
          </a:p>
          <a:p>
            <a:endParaRPr lang="cs-CZ" sz="2800" dirty="0" smtClean="0"/>
          </a:p>
          <a:p>
            <a:r>
              <a:rPr lang="cs-CZ" sz="2800" dirty="0" smtClean="0"/>
              <a:t>Paní učitelku, když ji potkáš ve škole    ______________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6228184" y="2996952"/>
            <a:ext cx="237626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7" name="Picture 2" descr="C:\Program Files (x86)\Microsoft Office\MEDIA\CAGCAT10\j023413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32656"/>
            <a:ext cx="1264298" cy="1344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56268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Názvy dnů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Na linky napiš názvy dnů podle skutečnosti.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Dnes  je    ______________ .</a:t>
            </a:r>
          </a:p>
          <a:p>
            <a:endParaRPr lang="cs-CZ" dirty="0" smtClean="0"/>
          </a:p>
          <a:p>
            <a:r>
              <a:rPr lang="cs-CZ" dirty="0" smtClean="0"/>
              <a:t>Včera byl   _____________ .</a:t>
            </a:r>
          </a:p>
          <a:p>
            <a:endParaRPr lang="cs-CZ" dirty="0" smtClean="0"/>
          </a:p>
          <a:p>
            <a:r>
              <a:rPr lang="cs-CZ" dirty="0" smtClean="0"/>
              <a:t>Zítra bude _____________ .</a:t>
            </a:r>
            <a:endParaRPr lang="cs-CZ" dirty="0"/>
          </a:p>
        </p:txBody>
      </p:sp>
      <p:pic>
        <p:nvPicPr>
          <p:cNvPr id="2050" name="Picture 2" descr="C:\Users\Iva\AppData\Local\Microsoft\Windows\Temporary Internet Files\Content.IE5\4GFZBA99\MC9004099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140968"/>
            <a:ext cx="2448272" cy="204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3882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prezentaci byly použity obrázky z programu Microsoft PowerPoint (obrázky klipart z </a:t>
            </a:r>
            <a:r>
              <a:rPr lang="cs-CZ" smtClean="0"/>
              <a:t>balíku Microsoft Office 2010)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6272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269</TotalTime>
  <Words>129</Words>
  <Application>Microsoft Office PowerPoint</Application>
  <PresentationFormat>Předvádění na obrazovce (4:3)</PresentationFormat>
  <Paragraphs>28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Rodina a čas</vt:lpstr>
      <vt:lpstr>Názvy dnů</vt:lpstr>
      <vt:lpstr>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83</cp:revision>
  <dcterms:created xsi:type="dcterms:W3CDTF">2011-06-20T10:40:08Z</dcterms:created>
  <dcterms:modified xsi:type="dcterms:W3CDTF">2013-06-19T09:14:43Z</dcterms:modified>
</cp:coreProperties>
</file>