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69" r:id="rId4"/>
    <p:sldId id="271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VY_32_INOVACE_08_ČAS1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březen 2013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</a:t>
          </a:r>
          <a:r>
            <a:rPr lang="cs-CZ" sz="2000" smtClean="0"/>
            <a:t>: Můj den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březen 2013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VY_32_INOVACE_08_ČAS1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</a:t>
          </a:r>
          <a:r>
            <a:rPr lang="cs-CZ" sz="2000" kern="1200" smtClean="0"/>
            <a:t>: Můj den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379890588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1. TŘÍDY NA ZŠ</a:t>
            </a:r>
          </a:p>
          <a:p>
            <a:r>
              <a:rPr lang="cs-CZ" dirty="0" smtClean="0"/>
              <a:t>VHODNÝ PRO POUŽITÍ NA INTERAKTIVNÍ TABULI</a:t>
            </a:r>
          </a:p>
          <a:p>
            <a:r>
              <a:rPr lang="cs-CZ" dirty="0" smtClean="0"/>
              <a:t>PROCVIČOVÁNÍ ORIENTACE V ČASE, DENNÍ REŽIM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Můj den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51520" y="1600200"/>
            <a:ext cx="878497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Přiřaď k větám čísla 1 až 6 podle časové posloupnosti.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___ Jdu do školy.</a:t>
            </a:r>
          </a:p>
          <a:p>
            <a:pPr marL="0" indent="0">
              <a:buNone/>
            </a:pPr>
            <a:r>
              <a:rPr lang="cs-CZ" sz="2800" dirty="0" smtClean="0"/>
              <a:t>___ Umyji se a obleču.</a:t>
            </a:r>
          </a:p>
          <a:p>
            <a:pPr marL="0" indent="0">
              <a:buNone/>
            </a:pPr>
            <a:r>
              <a:rPr lang="cs-CZ" sz="2800" dirty="0" smtClean="0"/>
              <a:t>___ Snídám.</a:t>
            </a:r>
          </a:p>
          <a:p>
            <a:pPr marL="0" indent="0">
              <a:buNone/>
            </a:pPr>
            <a:r>
              <a:rPr lang="cs-CZ" sz="2800" dirty="0" smtClean="0"/>
              <a:t>___ Obědvám.</a:t>
            </a:r>
          </a:p>
          <a:p>
            <a:pPr marL="0" indent="0">
              <a:buNone/>
            </a:pPr>
            <a:r>
              <a:rPr lang="cs-CZ" sz="2800" dirty="0" smtClean="0"/>
              <a:t>___ Učím se.</a:t>
            </a:r>
          </a:p>
          <a:p>
            <a:pPr marL="0" indent="0">
              <a:buNone/>
            </a:pPr>
            <a:r>
              <a:rPr lang="cs-CZ" sz="2800" dirty="0" smtClean="0"/>
              <a:t>___ Vstávám.</a:t>
            </a:r>
          </a:p>
        </p:txBody>
      </p:sp>
      <p:pic>
        <p:nvPicPr>
          <p:cNvPr id="1026" name="Picture 2" descr="C:\Users\Iva\AppData\Local\Microsoft\Windows\Temporary Internet Files\Content.IE5\QAU2P64T\MC9000889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55976" y="2420888"/>
            <a:ext cx="3420050" cy="3407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7256268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Znalost hodin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7486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Vyznač čas na ciferníku a doplň větu.</a:t>
            </a:r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564904"/>
            <a:ext cx="36724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Vyučování začíná</a:t>
            </a:r>
          </a:p>
          <a:p>
            <a:r>
              <a:rPr lang="cs-CZ" sz="3600" dirty="0"/>
              <a:t>v </a:t>
            </a:r>
            <a:r>
              <a:rPr lang="cs-CZ" sz="3600" dirty="0" smtClean="0"/>
              <a:t>8 hodin</a:t>
            </a:r>
            <a:r>
              <a:rPr lang="cs-CZ" sz="3600" dirty="0"/>
              <a:t>.</a:t>
            </a:r>
          </a:p>
          <a:p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860032" y="2564904"/>
            <a:ext cx="36724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/>
              <a:t>Vyučování </a:t>
            </a:r>
            <a:r>
              <a:rPr lang="cs-CZ" sz="3600" dirty="0" smtClean="0"/>
              <a:t>končí</a:t>
            </a:r>
            <a:endParaRPr lang="cs-CZ" sz="3600" dirty="0"/>
          </a:p>
          <a:p>
            <a:r>
              <a:rPr lang="cs-CZ" sz="3600" dirty="0" smtClean="0"/>
              <a:t>ve 12 </a:t>
            </a:r>
            <a:r>
              <a:rPr lang="cs-CZ" sz="3600" dirty="0"/>
              <a:t>hodin.</a:t>
            </a:r>
          </a:p>
          <a:p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517232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Ve </a:t>
            </a:r>
            <a:r>
              <a:rPr lang="cs-CZ" sz="3600" dirty="0" smtClean="0"/>
              <a:t>škole jsem se učil celkem ___ hodiny.</a:t>
            </a:r>
            <a:endParaRPr lang="cs-CZ" sz="3600" dirty="0"/>
          </a:p>
        </p:txBody>
      </p:sp>
      <p:sp>
        <p:nvSpPr>
          <p:cNvPr id="7" name="Ovál 6"/>
          <p:cNvSpPr/>
          <p:nvPr/>
        </p:nvSpPr>
        <p:spPr>
          <a:xfrm>
            <a:off x="817714" y="3790341"/>
            <a:ext cx="1378022" cy="1378022"/>
          </a:xfrm>
          <a:prstGeom prst="ellipse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/>
          <p:nvPr/>
        </p:nvCxnSpPr>
        <p:spPr>
          <a:xfrm>
            <a:off x="1512108" y="3861048"/>
            <a:ext cx="0" cy="144016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1512108" y="4941168"/>
            <a:ext cx="0" cy="144016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910533" y="4479352"/>
            <a:ext cx="144016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969842" y="4479352"/>
            <a:ext cx="144016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251902" y="3969060"/>
            <a:ext cx="36004" cy="7200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763343" y="4914974"/>
            <a:ext cx="36004" cy="7200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 flipH="1">
            <a:off x="1763021" y="3986213"/>
            <a:ext cx="42862" cy="6905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1231357" y="4921857"/>
            <a:ext cx="50614" cy="6719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1017689" y="4200525"/>
            <a:ext cx="76293" cy="3304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1927327" y="4726781"/>
            <a:ext cx="76293" cy="3304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 flipH="1">
            <a:off x="1944042" y="4195763"/>
            <a:ext cx="80916" cy="33337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1015354" y="4707731"/>
            <a:ext cx="80916" cy="33337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34" name="Ovál 33"/>
          <p:cNvSpPr/>
          <p:nvPr/>
        </p:nvSpPr>
        <p:spPr>
          <a:xfrm>
            <a:off x="4951199" y="3825602"/>
            <a:ext cx="1378022" cy="1378022"/>
          </a:xfrm>
          <a:prstGeom prst="ellipse">
            <a:avLst/>
          </a:prstGeo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/>
          <p:nvPr/>
        </p:nvCxnSpPr>
        <p:spPr>
          <a:xfrm>
            <a:off x="5645593" y="3897610"/>
            <a:ext cx="0" cy="144016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645593" y="4977730"/>
            <a:ext cx="0" cy="144016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5044018" y="4515914"/>
            <a:ext cx="144016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103327" y="4515914"/>
            <a:ext cx="144016" cy="0"/>
          </a:xfrm>
          <a:prstGeom prst="line">
            <a:avLst/>
          </a:prstGeom>
          <a:ln w="762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385387" y="4005622"/>
            <a:ext cx="36004" cy="7200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896828" y="4951536"/>
            <a:ext cx="36004" cy="72008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 flipH="1">
            <a:off x="5896506" y="4022775"/>
            <a:ext cx="42862" cy="6905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5364842" y="4958419"/>
            <a:ext cx="50614" cy="67196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151174" y="4237087"/>
            <a:ext cx="76293" cy="3304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6060812" y="4763343"/>
            <a:ext cx="76293" cy="33040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H="1">
            <a:off x="6077527" y="4232325"/>
            <a:ext cx="80916" cy="33337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 flipH="1">
            <a:off x="5148839" y="4744293"/>
            <a:ext cx="80916" cy="33337"/>
          </a:xfrm>
          <a:prstGeom prst="line">
            <a:avLst/>
          </a:prstGeom>
          <a:ln w="3810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2388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</a:t>
            </a:r>
            <a:r>
              <a:rPr lang="cs-CZ" smtClean="0"/>
              <a:t>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96272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281</TotalTime>
  <Words>138</Words>
  <Application>Microsoft Office PowerPoint</Application>
  <PresentationFormat>Předvádění na obrazovce (4:3)</PresentationFormat>
  <Paragraphs>26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Můj den</vt:lpstr>
      <vt:lpstr>Znalost hodin</vt:lpstr>
      <vt:lpstr>ZDROJE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Dum</cp:lastModifiedBy>
  <cp:revision>95</cp:revision>
  <dcterms:created xsi:type="dcterms:W3CDTF">2011-06-20T10:40:08Z</dcterms:created>
  <dcterms:modified xsi:type="dcterms:W3CDTF">2013-10-02T18:09:07Z</dcterms:modified>
</cp:coreProperties>
</file>