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0" r:id="rId5"/>
    <p:sldId id="27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V obchodě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V obchodě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837956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ZNALOSTI OKOLÍ, OBCHODŮ A SLUŽEB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 obchodě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Dopiš zatoulaná písmenka, ke každému nápisu dopiš názvy zboží, které zde prodávají.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3016493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HR__ČKY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01311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PA__ÍRNICTV__</a:t>
            </a:r>
            <a:endParaRPr lang="cs-CZ" sz="3600" dirty="0"/>
          </a:p>
        </p:txBody>
      </p:sp>
      <p:pic>
        <p:nvPicPr>
          <p:cNvPr id="1027" name="Picture 3" descr="C:\Users\Iva\AppData\Local\Microsoft\Windows\Temporary Internet Files\Content.IE5\JNNEJM0M\MC9003788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13175"/>
            <a:ext cx="936104" cy="131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93" y="5279518"/>
            <a:ext cx="1673226" cy="10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 obchodě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Dopiš zatoulaná písmenka, ke každému nápisu dopiš názvy zboží, které zde prodávají.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3016493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__OTRAVI__Y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01311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__PORT</a:t>
            </a:r>
            <a:endParaRPr lang="cs-CZ" sz="3600" dirty="0"/>
          </a:p>
        </p:txBody>
      </p:sp>
      <p:pic>
        <p:nvPicPr>
          <p:cNvPr id="2050" name="Picture 2" descr="C:\Users\Iva\AppData\Local\Microsoft\Windows\Temporary Internet Files\Content.IE5\55PKNM1L\MC9004368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1438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RSPSOGAC\MC9004338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7310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055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 obchodě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Dopiš zatoulaná písmenka, ke každému nápisu dopiš názvy zboží, které zde prodávají.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3016493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OB__V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01311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__ELENI__A</a:t>
            </a:r>
            <a:endParaRPr lang="cs-CZ" sz="3600" dirty="0"/>
          </a:p>
        </p:txBody>
      </p:sp>
      <p:pic>
        <p:nvPicPr>
          <p:cNvPr id="3074" name="Picture 2" descr="C:\Users\Iva\AppData\Local\Microsoft\Windows\Temporary Internet Files\Content.IE5\0PQ5Q3B9\MC900335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5" y="5229200"/>
            <a:ext cx="1296144" cy="1147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AppData\Local\Microsoft\Windows\Temporary Internet Files\Content.IE5\X4N8IEQZ\MC900088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605598"/>
            <a:ext cx="1755772" cy="76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504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141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 obchodě</vt:lpstr>
      <vt:lpstr>V obchodě</vt:lpstr>
      <vt:lpstr>V obchodě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90</cp:revision>
  <dcterms:created xsi:type="dcterms:W3CDTF">2011-06-20T10:40:08Z</dcterms:created>
  <dcterms:modified xsi:type="dcterms:W3CDTF">2013-06-19T09:16:08Z</dcterms:modified>
</cp:coreProperties>
</file>