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69" r:id="rId4"/>
    <p:sldId id="270" r:id="rId5"/>
    <p:sldId id="271" r:id="rId6"/>
    <p:sldId id="265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VY_32_INOVACE_10_ČAS1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ZAKLADNÍ ŠKOLA KOLÍN V.,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Iva </a:t>
          </a:r>
          <a:r>
            <a:rPr lang="cs-CZ" sz="2000" dirty="0" err="1" smtClean="0"/>
            <a:t>Zatřepálková</a:t>
          </a:r>
          <a:r>
            <a:rPr lang="cs-CZ" sz="2000" dirty="0" smtClean="0"/>
            <a:t>, OBDOBÍ: březen 2013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smtClean="0"/>
            <a:t>Zdravá výživa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ZAKLADNÍ ŠKOLA KOLÍN V., MNICHOVICKÁ 62</a:t>
          </a:r>
          <a:endParaRPr lang="cs-CZ" sz="2000" kern="1200" dirty="0"/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Iva </a:t>
          </a:r>
          <a:r>
            <a:rPr lang="cs-CZ" sz="2000" kern="1200" dirty="0" err="1" smtClean="0"/>
            <a:t>Zatřepálková</a:t>
          </a:r>
          <a:r>
            <a:rPr lang="cs-CZ" sz="2000" kern="1200" dirty="0" smtClean="0"/>
            <a:t>, OBDOBÍ: březen 2013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VY_32_INOVACE_10_ČAS1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smtClean="0"/>
            <a:t>Zdravá výživa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1962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2257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0244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0335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8353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2021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507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9944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6360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695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7893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3241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838712111"/>
              </p:ext>
            </p:extLst>
          </p:nvPr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URČEN PRO ŽÁKY 1. TŘÍDY NA ZŠ</a:t>
            </a:r>
          </a:p>
          <a:p>
            <a:r>
              <a:rPr lang="cs-CZ" dirty="0" smtClean="0"/>
              <a:t>VHODNÝ PRO POUŽITÍ NA INTERAKTIVNÍ TABULI</a:t>
            </a:r>
          </a:p>
          <a:p>
            <a:r>
              <a:rPr lang="cs-CZ" dirty="0" smtClean="0"/>
              <a:t>OPAKOVÁNÍ PRAVIDEL SPRÁVNÉ VÝŽIVY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292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Zdravá výživa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51520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Vyškrtni názvy potravin, které nejsou zdravé pro děti.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dirty="0" smtClean="0"/>
              <a:t>PIVO,   MLÉKO,   COLA,   OVOCE,   MÁSLO,   SALÁM, </a:t>
            </a:r>
          </a:p>
          <a:p>
            <a:pPr marL="0" indent="0">
              <a:buNone/>
            </a:pPr>
            <a:r>
              <a:rPr lang="cs-CZ" dirty="0" smtClean="0"/>
              <a:t>SALÁT,   PEPŘ,   SLANÉ BRAMBŮRKY,   ČOKOLÁDA,   </a:t>
            </a:r>
          </a:p>
          <a:p>
            <a:pPr marL="0" indent="0">
              <a:buNone/>
            </a:pPr>
            <a:r>
              <a:rPr lang="cs-CZ" dirty="0" smtClean="0"/>
              <a:t>JOGURT,   PÁRKY,  TVAROH,  MRKEV,  OKURKA</a:t>
            </a:r>
            <a:endParaRPr lang="cs-CZ" dirty="0"/>
          </a:p>
        </p:txBody>
      </p:sp>
      <p:pic>
        <p:nvPicPr>
          <p:cNvPr id="1026" name="Picture 2" descr="C:\Users\Iva\AppData\Local\Microsoft\Windows\Temporary Internet Files\Content.IE5\GYEY5DOU\MC90021593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5104915"/>
            <a:ext cx="2358757" cy="1096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Iva\AppData\Local\Microsoft\Windows\Temporary Internet Files\Content.IE5\55PKNM1L\MC90019157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820635"/>
            <a:ext cx="1543706" cy="1245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Iva\AppData\Local\Microsoft\Windows\Temporary Internet Files\Content.IE5\ALUL496V\MC90041190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684550"/>
            <a:ext cx="1656184" cy="1517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56268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Ovoce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51520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Napiš druhy ovoce, které nosíš na svačinu.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__________________________________________</a:t>
            </a:r>
          </a:p>
          <a:p>
            <a:pPr marL="0" indent="0">
              <a:buNone/>
            </a:pPr>
            <a:endParaRPr lang="cs-CZ" sz="800" dirty="0" smtClean="0"/>
          </a:p>
          <a:p>
            <a:pPr marL="0" indent="0">
              <a:buNone/>
            </a:pPr>
            <a:r>
              <a:rPr lang="cs-CZ" dirty="0" smtClean="0"/>
              <a:t>__________________________________________</a:t>
            </a:r>
          </a:p>
          <a:p>
            <a:pPr marL="0" indent="0">
              <a:buNone/>
            </a:pPr>
            <a:endParaRPr lang="cs-CZ" sz="900" dirty="0"/>
          </a:p>
          <a:p>
            <a:pPr marL="0" indent="0">
              <a:buNone/>
            </a:pPr>
            <a:r>
              <a:rPr lang="cs-CZ" dirty="0" smtClean="0"/>
              <a:t>__________________________________________</a:t>
            </a:r>
          </a:p>
        </p:txBody>
      </p:sp>
      <p:pic>
        <p:nvPicPr>
          <p:cNvPr id="4" name="Picture 2" descr="C:\Users\Iva\AppData\Local\Microsoft\Windows\Temporary Internet Files\Content.IE5\Q2BBW9XW\MC90021514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5056046"/>
            <a:ext cx="1800200" cy="1410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Iva\AppData\Local\Microsoft\Windows\Temporary Internet Files\Content.IE5\MPGV0WRI\MC90015116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013176"/>
            <a:ext cx="1822399" cy="142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Iva\AppData\Local\Microsoft\Windows\Temporary Internet Files\Content.IE5\217N2P4J\MC90008825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927170"/>
            <a:ext cx="1975754" cy="1571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60553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V obchodě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51520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Dopiš zatoulaná písmenka, ke každému nápisu dopiš názvy zboží, které zde prodávají.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755576" y="3016493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OB__V</a:t>
            </a:r>
            <a:endParaRPr lang="cs-CZ" sz="3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716016" y="3013112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__ELENI__A</a:t>
            </a:r>
            <a:endParaRPr lang="cs-CZ" sz="3600" dirty="0"/>
          </a:p>
        </p:txBody>
      </p:sp>
      <p:pic>
        <p:nvPicPr>
          <p:cNvPr id="3074" name="Picture 2" descr="C:\Users\Iva\AppData\Local\Microsoft\Windows\Temporary Internet Files\Content.IE5\0PQ5Q3B9\MC90033574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5" y="5229200"/>
            <a:ext cx="1296144" cy="1147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Iva\AppData\Local\Microsoft\Windows\Temporary Internet Files\Content.IE5\X4N8IEQZ\MC90008830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5605598"/>
            <a:ext cx="1755772" cy="768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55041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prezentaci byly použity obrázky z programu Microsoft PowerPoint (obrázky klipart z </a:t>
            </a:r>
            <a:r>
              <a:rPr lang="cs-CZ" smtClean="0"/>
              <a:t>balíku Microsoft Office 2010)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6272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286</TotalTime>
  <Words>146</Words>
  <Application>Microsoft Office PowerPoint</Application>
  <PresentationFormat>Předvádění na obrazovce (4:3)</PresentationFormat>
  <Paragraphs>28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Zdravá výživa</vt:lpstr>
      <vt:lpstr>Ovoce</vt:lpstr>
      <vt:lpstr>V obchodě</vt:lpstr>
      <vt:lpstr>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ucitel</cp:lastModifiedBy>
  <cp:revision>96</cp:revision>
  <dcterms:created xsi:type="dcterms:W3CDTF">2011-06-20T10:40:08Z</dcterms:created>
  <dcterms:modified xsi:type="dcterms:W3CDTF">2013-06-19T09:16:47Z</dcterms:modified>
</cp:coreProperties>
</file>