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0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9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VY_32_INOVACE_11_ČAS1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Příroda na jaře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VY_32_INOVACE_11_ČAS1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Příroda na jaře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451623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ZNALOSTI JARNÍCH KVĚTIN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Příroda na jaře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12776"/>
            <a:ext cx="8784976" cy="532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Dopište názvy jarních květin.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6511429"/>
              </p:ext>
            </p:extLst>
          </p:nvPr>
        </p:nvGraphicFramePr>
        <p:xfrm>
          <a:off x="395536" y="2060848"/>
          <a:ext cx="3816424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77053"/>
                <a:gridCol w="477053"/>
                <a:gridCol w="477053"/>
                <a:gridCol w="477053"/>
                <a:gridCol w="477053"/>
                <a:gridCol w="477053"/>
                <a:gridCol w="477053"/>
                <a:gridCol w="477053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Picture 2" descr="C:\Users\Iva\AppData\Local\Microsoft\Windows\Temporary Internet Files\Content.IE5\RSPSOGAC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2896"/>
            <a:ext cx="1800200" cy="180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4158639"/>
              </p:ext>
            </p:extLst>
          </p:nvPr>
        </p:nvGraphicFramePr>
        <p:xfrm>
          <a:off x="4788024" y="1996911"/>
          <a:ext cx="3840088" cy="3708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48584"/>
                <a:gridCol w="548584"/>
                <a:gridCol w="548584"/>
                <a:gridCol w="548584"/>
                <a:gridCol w="548584"/>
                <a:gridCol w="548584"/>
                <a:gridCol w="54858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027" name="Picture 3" descr="C:\Users\Iva\AppData\Local\Microsoft\Windows\Temporary Internet Files\Content.IE5\14RZ50GQ\MC900088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89764"/>
            <a:ext cx="1368152" cy="173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\AppData\Local\Microsoft\Windows\Temporary Internet Files\Content.IE5\GYEY5DOU\MC9004060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140" y="4581128"/>
            <a:ext cx="16922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0175270"/>
              </p:ext>
            </p:extLst>
          </p:nvPr>
        </p:nvGraphicFramePr>
        <p:xfrm>
          <a:off x="539552" y="6093296"/>
          <a:ext cx="3456384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999852"/>
              </p:ext>
            </p:extLst>
          </p:nvPr>
        </p:nvGraphicFramePr>
        <p:xfrm>
          <a:off x="4860032" y="6065105"/>
          <a:ext cx="3840088" cy="3708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48584"/>
                <a:gridCol w="548584"/>
                <a:gridCol w="548584"/>
                <a:gridCol w="548584"/>
                <a:gridCol w="548584"/>
                <a:gridCol w="548584"/>
                <a:gridCol w="54858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034" name="Picture 10" descr="C:\Users\Iva\AppData\Local\Microsoft\Windows\Temporary Internet Files\Content.IE5\217N2P4J\MC9004281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26027"/>
            <a:ext cx="7334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Příroda na jaře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12776"/>
            <a:ext cx="8784976" cy="532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Dopište názvy jarních květin.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808784"/>
              </p:ext>
            </p:extLst>
          </p:nvPr>
        </p:nvGraphicFramePr>
        <p:xfrm>
          <a:off x="395536" y="2060848"/>
          <a:ext cx="3744419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34917"/>
                <a:gridCol w="534917"/>
                <a:gridCol w="534917"/>
                <a:gridCol w="534917"/>
                <a:gridCol w="534917"/>
                <a:gridCol w="534917"/>
                <a:gridCol w="534917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908441"/>
              </p:ext>
            </p:extLst>
          </p:nvPr>
        </p:nvGraphicFramePr>
        <p:xfrm>
          <a:off x="4788024" y="1996911"/>
          <a:ext cx="3744414" cy="3708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624069"/>
                <a:gridCol w="624069"/>
                <a:gridCol w="624069"/>
                <a:gridCol w="624069"/>
                <a:gridCol w="624069"/>
                <a:gridCol w="62406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154455"/>
              </p:ext>
            </p:extLst>
          </p:nvPr>
        </p:nvGraphicFramePr>
        <p:xfrm>
          <a:off x="539552" y="6093296"/>
          <a:ext cx="3456384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260591"/>
              </p:ext>
            </p:extLst>
          </p:nvPr>
        </p:nvGraphicFramePr>
        <p:xfrm>
          <a:off x="4860032" y="6065105"/>
          <a:ext cx="3840080" cy="3708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84008"/>
                <a:gridCol w="384008"/>
                <a:gridCol w="384008"/>
                <a:gridCol w="384008"/>
                <a:gridCol w="384008"/>
                <a:gridCol w="384008"/>
                <a:gridCol w="384008"/>
                <a:gridCol w="384008"/>
                <a:gridCol w="384008"/>
                <a:gridCol w="3840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2050" name="Picture 2" descr="C:\Users\Iva\AppData\Local\Microsoft\Windows\Temporary Internet Files\Content.IE5\ALUL496V\MC9004368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0064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AppData\Local\Microsoft\Windows\Temporary Internet Files\Content.IE5\QAU2P64T\MC9002818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221088"/>
            <a:ext cx="2061112" cy="182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\AppData\Local\Microsoft\Windows\Temporary Internet Files\Content.IE5\ALUL496V\MC9001228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963647"/>
            <a:ext cx="1728192" cy="197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\AppData\Local\Microsoft\Windows\Temporary Internet Files\Content.IE5\X4N8IEQZ\MC9001231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00645"/>
            <a:ext cx="1080120" cy="165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1937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113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Příroda na jaře</vt:lpstr>
      <vt:lpstr>Příroda na jaře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100</cp:revision>
  <dcterms:created xsi:type="dcterms:W3CDTF">2011-06-20T10:40:08Z</dcterms:created>
  <dcterms:modified xsi:type="dcterms:W3CDTF">2013-06-19T09:17:33Z</dcterms:modified>
</cp:coreProperties>
</file>