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VY_32_INOVACE_03_ČaS3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 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Měříme délku, objem, hmotnost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 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VY_32_INOVACE_03_ČaS3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Měříme délku, objem, hmotnost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66190847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2280" y="6165304"/>
            <a:ext cx="20555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Datum: Září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ŽÁKY 3. TŘÍD</a:t>
            </a:r>
          </a:p>
          <a:p>
            <a:endParaRPr lang="cs-CZ" dirty="0"/>
          </a:p>
          <a:p>
            <a:r>
              <a:rPr lang="cs-CZ" dirty="0" smtClean="0"/>
              <a:t>PROCVIČUJE A UPEVŇUJE ZNALOSTI 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DOVEDNOSTI O JEDNOTKÁCH DÉLKY, OBJEMU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mtClean="0"/>
              <a:t>A HMOTNOSTI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JE VHODNÝ PRO INTERAKTIVNÍ TABULI I JAKO 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2031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ODMĚŘUJEME MNOŽSTVÍ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HMOTNOSTI</a:t>
            </a:r>
          </a:p>
          <a:p>
            <a:endParaRPr lang="cs-CZ" dirty="0"/>
          </a:p>
          <a:p>
            <a:r>
              <a:rPr lang="cs-CZ" dirty="0" smtClean="0"/>
              <a:t>PODLE DÉLKY</a:t>
            </a:r>
          </a:p>
          <a:p>
            <a:endParaRPr lang="cs-CZ" dirty="0"/>
          </a:p>
          <a:p>
            <a:r>
              <a:rPr lang="cs-CZ" dirty="0" smtClean="0"/>
              <a:t>PODLE OBJEMU</a:t>
            </a:r>
            <a:endParaRPr lang="cs-CZ" dirty="0"/>
          </a:p>
        </p:txBody>
      </p:sp>
      <p:pic>
        <p:nvPicPr>
          <p:cNvPr id="1026" name="Picture 2" descr="C:\Users\Irena\AppData\Local\Microsoft\Windows\Temporary Internet Files\Content.IE5\4SAKTHWD\MC900088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1754" y="4437112"/>
            <a:ext cx="1106040" cy="906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rena\AppData\Local\Microsoft\Windows\Temporary Internet Files\Content.IE5\HO35SFOA\MC9003312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373810"/>
            <a:ext cx="1219540" cy="967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rena\AppData\Local\Microsoft\Windows\Temporary Internet Files\Content.IE5\XTJH6R5S\MC9000386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0104" y="3212976"/>
            <a:ext cx="704193" cy="1001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rena\AppData\Local\Microsoft\Windows\Temporary Internet Files\Content.IE5\4SAKTHWD\MC9004417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1754" y="1751486"/>
            <a:ext cx="1106040" cy="110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rena\AppData\Local\Microsoft\Windows\Temporary Internet Files\Content.IE5\101985BI\MC9002306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762506"/>
            <a:ext cx="925537" cy="766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Irena\AppData\Local\Microsoft\Windows\Temporary Internet Files\Content.IE5\101985BI\MC9002872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4420104" y="4772670"/>
            <a:ext cx="968216" cy="1048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Irena\AppData\Local\Microsoft\Windows\Temporary Internet Files\Content.IE5\4SAKTHWD\MC90028097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039" y="1844824"/>
            <a:ext cx="1290734" cy="112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Irena\AppData\Local\Microsoft\Windows\Temporary Internet Files\Content.IE5\4SAKTHWD\MC90023423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28184" y="3357785"/>
            <a:ext cx="900672" cy="782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Irena\AppData\Local\Microsoft\Windows\Temporary Internet Files\Content.IE5\HO35SFOA\MC90032550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823147"/>
            <a:ext cx="1098658" cy="1306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5365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MĚŘÍ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KUCHYŇSKÁ VÁHA                   </a:t>
            </a:r>
            <a:r>
              <a:rPr lang="cs-CZ" dirty="0" smtClean="0">
                <a:solidFill>
                  <a:srgbClr val="00B050"/>
                </a:solidFill>
              </a:rPr>
              <a:t>PÁSMO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</a:t>
            </a:r>
          </a:p>
          <a:p>
            <a:pPr marL="0" indent="0">
              <a:buNone/>
            </a:pP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              PRAVÍTKO                  </a:t>
            </a:r>
            <a:r>
              <a:rPr lang="cs-CZ" dirty="0" smtClean="0">
                <a:solidFill>
                  <a:srgbClr val="00B0F0"/>
                </a:solidFill>
              </a:rPr>
              <a:t>ODMĚRNÝ VÁLEC</a:t>
            </a:r>
          </a:p>
          <a:p>
            <a:pPr marL="0" indent="0">
              <a:buNone/>
            </a:pPr>
            <a:endParaRPr lang="cs-CZ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OBCHODNICKÁ VÁHA 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ODMĚRKA</a:t>
            </a:r>
          </a:p>
          <a:p>
            <a:pPr marL="0" indent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</a:t>
            </a:r>
            <a:r>
              <a:rPr lang="cs-CZ" dirty="0" smtClean="0">
                <a:solidFill>
                  <a:srgbClr val="C00000"/>
                </a:solidFill>
              </a:rPr>
              <a:t>OSOBNÍ VÁHA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KREJČOVSKÝ METR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980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 ZNAČKÁM DOPLŇ JEJICH NÁZVY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m                                  kg</a:t>
            </a:r>
          </a:p>
          <a:p>
            <a:r>
              <a:rPr lang="cs-CZ" dirty="0"/>
              <a:t>l</a:t>
            </a:r>
            <a:r>
              <a:rPr lang="cs-CZ" dirty="0" smtClean="0"/>
              <a:t>                                      ml</a:t>
            </a:r>
          </a:p>
          <a:p>
            <a:r>
              <a:rPr lang="cs-CZ" dirty="0"/>
              <a:t>g</a:t>
            </a:r>
            <a:r>
              <a:rPr lang="cs-CZ" dirty="0" smtClean="0"/>
              <a:t>                                    m</a:t>
            </a:r>
          </a:p>
          <a:p>
            <a:r>
              <a:rPr lang="cs-CZ" dirty="0"/>
              <a:t>c</a:t>
            </a:r>
            <a:r>
              <a:rPr lang="cs-CZ" dirty="0" smtClean="0"/>
              <a:t>m                                  mm</a:t>
            </a:r>
          </a:p>
          <a:p>
            <a:r>
              <a:rPr lang="cs-CZ" dirty="0"/>
              <a:t>h</a:t>
            </a:r>
            <a:r>
              <a:rPr lang="cs-CZ" dirty="0" smtClean="0"/>
              <a:t>l                                    t</a:t>
            </a:r>
            <a:endParaRPr lang="cs-CZ" dirty="0"/>
          </a:p>
        </p:txBody>
      </p:sp>
      <p:pic>
        <p:nvPicPr>
          <p:cNvPr id="2050" name="Picture 2" descr="C:\Users\Irena\AppData\Local\Microsoft\Windows\Temporary Internet Files\Content.IE5\HO35SFOA\MC9002803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502" y="5043030"/>
            <a:ext cx="1413314" cy="1410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rena\AppData\Local\Microsoft\Windows\Temporary Internet Files\Content.IE5\XTJH6R5S\MC9002924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869160"/>
            <a:ext cx="1808683" cy="144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rena\AppData\Local\Microsoft\Windows\Temporary Internet Files\Content.IE5\101985BI\MC9003409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136859"/>
            <a:ext cx="1687982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3289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www.microsoft.office.com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9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56</TotalTime>
  <Words>110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</vt:lpstr>
      <vt:lpstr>Prezentace aplikace PowerPoint</vt:lpstr>
      <vt:lpstr>ANOTACE</vt:lpstr>
      <vt:lpstr>ODMĚŘUJEME MNOŽSTVÍ</vt:lpstr>
      <vt:lpstr>CO MĚŘÍ ?</vt:lpstr>
      <vt:lpstr>KE ZNAČKÁM DOPLŇ JEJICH NÁZVY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ucitel</cp:lastModifiedBy>
  <cp:revision>7</cp:revision>
  <dcterms:created xsi:type="dcterms:W3CDTF">2013-02-19T19:16:35Z</dcterms:created>
  <dcterms:modified xsi:type="dcterms:W3CDTF">2013-06-19T08:21:38Z</dcterms:modified>
</cp:coreProperties>
</file>