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1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9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</a:t>
          </a:r>
          <a:r>
            <a:rPr lang="cs-CZ" sz="2000" smtClean="0"/>
            <a:t>: duben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Povolání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</a:t>
          </a:r>
          <a:r>
            <a:rPr lang="cs-CZ" sz="2000" kern="1200" smtClean="0"/>
            <a:t>: duben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Povolání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212371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OPAKOVÁNÍ POZNATKŮ O ČINNOSTECH ČLOVĚKA, ZVYCÍCH A PRÁCI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Povolání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532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Dopiš pod obrázky názvy povolání a řekni, co která osoba v práci dělá.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1739817" y="3752760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63427" y="5933189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43235" y="580526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516216" y="3893973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Picture 2" descr="C:\Users\Iva\AppData\Local\Microsoft\Windows\Temporary Internet Files\Content.IE5\MPGV0WRI\MC900335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176" y="2682331"/>
            <a:ext cx="1803148" cy="1262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\AppData\Local\Microsoft\Windows\Temporary Internet Files\Content.IE5\RSPSOGAC\MC9003590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89112"/>
            <a:ext cx="1801368" cy="133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Iva\AppData\Local\Microsoft\Windows\Temporary Internet Files\Content.IE5\F5R7RKX8\MC9002167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14267"/>
            <a:ext cx="1056249" cy="150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\AppData\Local\Microsoft\Windows\Temporary Internet Files\Content.IE5\SKSJETKE\MC9003889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43" y="4581128"/>
            <a:ext cx="168188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81908" y="3202765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POLICISTA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Povolání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532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Dopiš pod obrázky názvy povolání a řekni, co která osoba v práci dělá.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2195736" y="376083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63427" y="5933189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43235" y="580526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516216" y="3893973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Iva\AppData\Local\Microsoft\Windows\Temporary Internet Files\Content.IE5\4GFZBA99\MC900415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549" y="2446496"/>
            <a:ext cx="1512168" cy="150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55PKNM1L\MC9002812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351898"/>
            <a:ext cx="1763733" cy="185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\AppData\Local\Microsoft\Windows\Temporary Internet Files\Content.IE5\QAU2P64T\MC900338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" y="4653136"/>
            <a:ext cx="1820570" cy="15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\AppData\Local\Microsoft\Windows\Temporary Internet Files\Content.IE5\14RZ50GQ\MC900150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64" y="2685205"/>
            <a:ext cx="1622491" cy="121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94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323</TotalTime>
  <Words>105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Povolání</vt:lpstr>
      <vt:lpstr>Povolání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111</cp:revision>
  <dcterms:created xsi:type="dcterms:W3CDTF">2011-06-20T10:40:08Z</dcterms:created>
  <dcterms:modified xsi:type="dcterms:W3CDTF">2013-06-19T09:19:09Z</dcterms:modified>
</cp:coreProperties>
</file>