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9" r:id="rId4"/>
    <p:sldId id="272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49" autoAdjust="0"/>
    <p:restoredTop sz="94660"/>
  </p:normalViewPr>
  <p:slideViewPr>
    <p:cSldViewPr>
      <p:cViewPr varScale="1">
        <p:scale>
          <a:sx n="87" d="100"/>
          <a:sy n="87" d="100"/>
        </p:scale>
        <p:origin x="-145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VY_32_INOVACE_14_ČAS1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</a:t>
          </a:r>
          <a:r>
            <a:rPr lang="cs-CZ" sz="2000" smtClean="0"/>
            <a:t>: duben 2013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Ptáci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</a:t>
          </a:r>
          <a:r>
            <a:rPr lang="cs-CZ" sz="2000" kern="1200" smtClean="0"/>
            <a:t>: duben 2013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VY_32_INOVACE_14_ČAS1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Ptáci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48758928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1.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PROCVIČOVÁNÍ ZNALOSTÍ O PŘÍRODĚ, ROZLIŠOVÁNÍ DRUHŮ STĚHOVAVÝCH PTÁKŮ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Ptáci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532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Nauč se poznávat ptáky, kteří na jaře přiletěli z teplých krajin </a:t>
            </a:r>
            <a:r>
              <a:rPr lang="cs-CZ" sz="2800" i="1" dirty="0" smtClean="0"/>
              <a:t>(nápověda: vlaštovka, čáp, špaček, kukačka).</a:t>
            </a:r>
          </a:p>
        </p:txBody>
      </p:sp>
      <p:cxnSp>
        <p:nvCxnSpPr>
          <p:cNvPr id="21" name="Přímá spojnice 20"/>
          <p:cNvCxnSpPr/>
          <p:nvPr/>
        </p:nvCxnSpPr>
        <p:spPr>
          <a:xfrm>
            <a:off x="2063427" y="3893973"/>
            <a:ext cx="1914299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063427" y="5933189"/>
            <a:ext cx="1914299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343235" y="5805264"/>
            <a:ext cx="1914299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516216" y="3893973"/>
            <a:ext cx="1914299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Iva\AppData\Local\Microsoft\Windows\Temporary Internet Files\Content.IE5\55PKNM1L\MC9001092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14881">
            <a:off x="4610694" y="2647315"/>
            <a:ext cx="1662862" cy="139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Iva\AppData\Local\Microsoft\Windows\Temporary Internet Files\Content.IE5\X4N8IEQZ\MC9004116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80" y="4445170"/>
            <a:ext cx="11652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a\AppData\Local\Microsoft\Windows\Temporary Internet Files\Content.IE5\GYEY5DOU\MC9000839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1177"/>
            <a:ext cx="2335794" cy="113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va\AppData\Local\Microsoft\Windows\Temporary Internet Files\Content.IE5\55PKNM1L\MC9001512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760" y="4233791"/>
            <a:ext cx="1722730" cy="18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626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Ptáci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5326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Doplň do vět slova z nápovědy </a:t>
            </a:r>
            <a:r>
              <a:rPr lang="cs-CZ" sz="2800" i="1" dirty="0" smtClean="0"/>
              <a:t>(vrací, hnízda, vajíčka, mláďata).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2708920"/>
            <a:ext cx="79928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 jaře se ptáci _________ z teplých krajin.</a:t>
            </a:r>
          </a:p>
          <a:p>
            <a:endParaRPr lang="cs-CZ" sz="3200" dirty="0"/>
          </a:p>
          <a:p>
            <a:r>
              <a:rPr lang="cs-CZ" sz="3200" dirty="0" smtClean="0"/>
              <a:t>Staví si  __________ .</a:t>
            </a:r>
          </a:p>
          <a:p>
            <a:endParaRPr lang="cs-CZ" sz="3200" dirty="0"/>
          </a:p>
          <a:p>
            <a:r>
              <a:rPr lang="cs-CZ" sz="3200" dirty="0" smtClean="0"/>
              <a:t>Snáší ___________ .</a:t>
            </a:r>
          </a:p>
          <a:p>
            <a:endParaRPr lang="cs-CZ" sz="3200" dirty="0"/>
          </a:p>
          <a:p>
            <a:r>
              <a:rPr lang="cs-CZ" sz="3200" dirty="0" smtClean="0"/>
              <a:t>Pečují o svá ___________ 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48590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</a:t>
            </a:r>
            <a:r>
              <a:rPr lang="cs-CZ" smtClean="0"/>
              <a:t>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2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329</TotalTime>
  <Words>132</Words>
  <Application>Microsoft Office PowerPoint</Application>
  <PresentationFormat>Předvádění na obrazovce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Ptáci</vt:lpstr>
      <vt:lpstr>Ptáci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116</cp:revision>
  <dcterms:created xsi:type="dcterms:W3CDTF">2011-06-20T10:40:08Z</dcterms:created>
  <dcterms:modified xsi:type="dcterms:W3CDTF">2013-06-19T09:19:47Z</dcterms:modified>
</cp:coreProperties>
</file>