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851E"/>
    <a:srgbClr val="FF0000"/>
    <a:srgbClr val="663300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VY_32_INOVACE_06_ČaS3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a opakování ročního cyklu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VY_32_INOVACE_06_ČaS3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a opakování ročního cyklu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049742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OPAKUJE A PROCVIČUJE POZNATKY O ROČNÍM CYKLU</a:t>
            </a:r>
          </a:p>
          <a:p>
            <a:r>
              <a:rPr lang="cs-CZ" dirty="0" smtClean="0"/>
              <a:t>JE POUŽITELNÝ NA INTERAKTIVNÍ TABULI A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34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DOPLŇUJ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ROK MÁ_______MĚSÍCŮ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TÝDEN MÁ_____DNÍ.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ROČNÍ OBDOBÍ JSOU_______ 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XTJH6R5S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8223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57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CHYBĚJÍCÍ MĚSÍCE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LEDEN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ÚNOR</a:t>
            </a:r>
            <a:r>
              <a:rPr lang="cs-CZ" dirty="0" smtClean="0"/>
              <a:t>, _______ , ________ , </a:t>
            </a:r>
            <a:r>
              <a:rPr lang="cs-CZ" dirty="0" smtClean="0">
                <a:solidFill>
                  <a:srgbClr val="FF99CC"/>
                </a:solidFill>
              </a:rPr>
              <a:t>KVĚTEN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ČERVEN</a:t>
            </a:r>
            <a:r>
              <a:rPr lang="cs-CZ" dirty="0" smtClean="0"/>
              <a:t>, _______ , ________ , </a:t>
            </a:r>
            <a:r>
              <a:rPr lang="cs-CZ" dirty="0" smtClean="0">
                <a:solidFill>
                  <a:srgbClr val="663300"/>
                </a:solidFill>
              </a:rPr>
              <a:t>ZÁŘÍ</a:t>
            </a:r>
            <a:r>
              <a:rPr lang="cs-CZ" dirty="0" smtClean="0"/>
              <a:t>, ________ 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LISTOPAD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PROSINEC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987824" y="4881703"/>
            <a:ext cx="1075083" cy="93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rena\AppData\Local\Microsoft\Windows\Temporary Internet Files\Content.IE5\4SAKTHWD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869160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IGSDHAKK\MC900396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79948"/>
            <a:ext cx="685119" cy="119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rena\AppData\Local\Microsoft\Windows\Temporary Internet Files\Content.IE5\XTJH6R5S\MC900440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58284"/>
            <a:ext cx="2023199" cy="1462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339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ODPOVĚZ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KOLIK DNÍ MÁ KALENDÁŘNÍ ROK 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KOLIK DNÍ MAJÍ MĚSÍCE PODLE NAŠEHO KALENDÁŘE ?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CO JE PŘESTUPNÝ ROK ?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JAK ČASTO BÝVÁ PŘESTUPNÝ ROK ?</a:t>
            </a:r>
          </a:p>
          <a:p>
            <a:r>
              <a:rPr lang="cs-CZ" dirty="0" smtClean="0">
                <a:solidFill>
                  <a:srgbClr val="E2851E"/>
                </a:solidFill>
              </a:rPr>
              <a:t>KTERÝ MĚSÍC JE NEJKRATŠÍ ?</a:t>
            </a:r>
            <a:endParaRPr lang="cs-CZ" dirty="0">
              <a:solidFill>
                <a:srgbClr val="E2851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54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ODPOVĚZ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DEN JE DNESKA ?</a:t>
            </a:r>
          </a:p>
          <a:p>
            <a:endParaRPr lang="cs-CZ" dirty="0"/>
          </a:p>
          <a:p>
            <a:r>
              <a:rPr lang="cs-CZ" dirty="0" smtClean="0"/>
              <a:t>KTERÝ DEN JE PŘED PONDĚLÍM ?</a:t>
            </a:r>
          </a:p>
          <a:p>
            <a:endParaRPr lang="cs-CZ" dirty="0"/>
          </a:p>
          <a:p>
            <a:r>
              <a:rPr lang="cs-CZ" dirty="0" smtClean="0"/>
              <a:t>KTERÝ DEN NÁSLEDUJE PO STŘEDĚ ?</a:t>
            </a:r>
          </a:p>
          <a:p>
            <a:endParaRPr lang="cs-CZ" dirty="0"/>
          </a:p>
          <a:p>
            <a:r>
              <a:rPr lang="cs-CZ" dirty="0" smtClean="0"/>
              <a:t>JAKÝ DEN BUDE POZÍTŘÍ ?</a:t>
            </a:r>
            <a:endParaRPr lang="cs-CZ" dirty="0"/>
          </a:p>
        </p:txBody>
      </p:sp>
      <p:pic>
        <p:nvPicPr>
          <p:cNvPr id="3074" name="Picture 2" descr="C:\Users\Irena\AppData\Local\Microsoft\Windows\Temporary Internet Files\Content.IE5\C3Y3DI28\MC900237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29040"/>
            <a:ext cx="1869541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99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544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96</TotalTime>
  <Words>154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DOPLŇUJ</vt:lpstr>
      <vt:lpstr>DOPLŇ CHYBĚJÍCÍ MĚSÍCE</vt:lpstr>
      <vt:lpstr>ODPOVĚZ</vt:lpstr>
      <vt:lpstr>ODPOVĚZ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ucitel</cp:lastModifiedBy>
  <cp:revision>10</cp:revision>
  <dcterms:created xsi:type="dcterms:W3CDTF">2013-02-24T19:14:16Z</dcterms:created>
  <dcterms:modified xsi:type="dcterms:W3CDTF">2013-06-19T08:20:42Z</dcterms:modified>
</cp:coreProperties>
</file>