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6" r:id="rId2"/>
    <p:sldId id="257" r:id="rId3"/>
    <p:sldId id="269" r:id="rId4"/>
    <p:sldId id="273" r:id="rId5"/>
    <p:sldId id="265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16DA210-FB5B-4158-B5E0-FEB733F419BA}" styleName="Styl Světlá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9D7B26C5-4107-4FEC-AEDC-1716B250A1EF}" styleName="Styl Světlá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849" autoAdjust="0"/>
    <p:restoredTop sz="94660"/>
  </p:normalViewPr>
  <p:slideViewPr>
    <p:cSldViewPr>
      <p:cViewPr varScale="1">
        <p:scale>
          <a:sx n="87" d="100"/>
          <a:sy n="87" d="100"/>
        </p:scale>
        <p:origin x="-1452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/>
            <a:t>VY_32_INOVACE_15_ČAS1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ZAKLADNÍ ŠKOLA KOLÍN V., MNICHOVICKÁ 62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Iva </a:t>
          </a:r>
          <a:r>
            <a:rPr lang="cs-CZ" sz="2000" dirty="0" err="1" smtClean="0"/>
            <a:t>Zatřepálková</a:t>
          </a:r>
          <a:r>
            <a:rPr lang="cs-CZ" sz="2000" dirty="0" smtClean="0"/>
            <a:t>, OBDOBÍ</a:t>
          </a:r>
          <a:r>
            <a:rPr lang="cs-CZ" sz="2000" smtClean="0"/>
            <a:t>: duben 2013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dirty="0" smtClean="0"/>
            <a:t>Zvířata na farmě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4"/>
      <dgm:spPr/>
    </dgm:pt>
    <dgm:pt modelId="{FFC9F71D-1B4F-4AD9-A4A6-86ADEFC8AF5C}" type="pres">
      <dgm:prSet presAssocID="{D8197B8C-B260-4A16-BDF4-0947B075E274}" presName="circle4" presStyleLbl="node1" presStyleIdx="3" presStyleCnt="4"/>
      <dgm:spPr/>
    </dgm:pt>
    <dgm:pt modelId="{25B08C86-7E15-44DC-BE7F-FFB55DD49D12}" type="pres">
      <dgm:prSet presAssocID="{D8197B8C-B260-4A16-BDF4-0947B075E274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13CDA376-51CC-43A4-BB28-D68FA4900018}" type="presParOf" srcId="{333A1088-737F-45CB-B68E-254E46348037}" destId="{AED2198E-93D5-4001-81B4-73124B309672}" srcOrd="12" destOrd="0" presId="urn:microsoft.com/office/officeart/2005/8/layout/target3"/>
    <dgm:cxn modelId="{43CC709B-1745-47B2-8A06-E8380F06E8A9}" type="presParOf" srcId="{333A1088-737F-45CB-B68E-254E46348037}" destId="{2BE915AB-18AA-4053-B92C-3BFC9ED204BB}" srcOrd="13" destOrd="0" presId="urn:microsoft.com/office/officeart/2005/8/layout/target3"/>
    <dgm:cxn modelId="{23FB4463-6545-4245-B514-AB668D3F89F0}" type="presParOf" srcId="{333A1088-737F-45CB-B68E-254E46348037}" destId="{6BB5E863-4638-4E1D-BFDE-399D028AC4ED}" srcOrd="14" destOrd="0" presId="urn:microsoft.com/office/officeart/2005/8/layout/target3"/>
    <dgm:cxn modelId="{E511B6D4-0D10-4AEB-B5EF-3B249F5AA9AF}" type="presParOf" srcId="{333A1088-737F-45CB-B68E-254E46348037}" destId="{5A5FFA88-C948-4069-8E93-59FA12366E8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1470025" cy="14700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717841" y="0"/>
          <a:ext cx="7037387" cy="14700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ZAKLADNÍ ŠKOLA KOLÍN V., MNICHOVICKÁ 62</a:t>
          </a:r>
          <a:endParaRPr lang="cs-CZ" sz="2000" kern="1200" dirty="0"/>
        </a:p>
      </dsp:txBody>
      <dsp:txXfrm>
        <a:off x="717841" y="0"/>
        <a:ext cx="7037387" cy="312380"/>
      </dsp:txXfrm>
    </dsp:sp>
    <dsp:sp modelId="{A52A0455-90FF-4808-ABD0-F02540D31D5A}">
      <dsp:nvSpPr>
        <dsp:cNvPr id="0" name=""/>
        <dsp:cNvSpPr/>
      </dsp:nvSpPr>
      <dsp:spPr>
        <a:xfrm>
          <a:off x="192940" y="312380"/>
          <a:ext cx="1084143" cy="108414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735012" y="312380"/>
          <a:ext cx="7037387" cy="10841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Iva </a:t>
          </a:r>
          <a:r>
            <a:rPr lang="cs-CZ" sz="2000" kern="1200" dirty="0" err="1" smtClean="0"/>
            <a:t>Zatřepálková</a:t>
          </a:r>
          <a:r>
            <a:rPr lang="cs-CZ" sz="2000" kern="1200" dirty="0" smtClean="0"/>
            <a:t>, OBDOBÍ</a:t>
          </a:r>
          <a:r>
            <a:rPr lang="cs-CZ" sz="2000" kern="1200" smtClean="0"/>
            <a:t>: duben 2013</a:t>
          </a:r>
          <a:endParaRPr lang="cs-CZ" sz="2000" kern="1200" dirty="0"/>
        </a:p>
      </dsp:txBody>
      <dsp:txXfrm>
        <a:off x="735012" y="312380"/>
        <a:ext cx="7037387" cy="312380"/>
      </dsp:txXfrm>
    </dsp:sp>
    <dsp:sp modelId="{313FC574-E1CD-4FB4-B054-0B805CE0447D}">
      <dsp:nvSpPr>
        <dsp:cNvPr id="0" name=""/>
        <dsp:cNvSpPr/>
      </dsp:nvSpPr>
      <dsp:spPr>
        <a:xfrm>
          <a:off x="385881" y="624760"/>
          <a:ext cx="698261" cy="69826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735012" y="624760"/>
          <a:ext cx="7037387" cy="69826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/>
            <a:t>VY_32_INOVACE_15_ČAS1</a:t>
          </a:r>
          <a:endParaRPr lang="cs-CZ" sz="2000" kern="1200" dirty="0"/>
        </a:p>
      </dsp:txBody>
      <dsp:txXfrm>
        <a:off x="735012" y="624760"/>
        <a:ext cx="7037387" cy="312380"/>
      </dsp:txXfrm>
    </dsp:sp>
    <dsp:sp modelId="{FFC9F71D-1B4F-4AD9-A4A6-86ADEFC8AF5C}">
      <dsp:nvSpPr>
        <dsp:cNvPr id="0" name=""/>
        <dsp:cNvSpPr/>
      </dsp:nvSpPr>
      <dsp:spPr>
        <a:xfrm>
          <a:off x="578822" y="937140"/>
          <a:ext cx="312380" cy="31238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735012" y="937140"/>
          <a:ext cx="7037387" cy="31238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dirty="0" smtClean="0"/>
            <a:t>Zvířata na farmě</a:t>
          </a:r>
          <a:endParaRPr lang="cs-CZ" sz="2000" kern="1200" dirty="0"/>
        </a:p>
      </dsp:txBody>
      <dsp:txXfrm>
        <a:off x="735012" y="937140"/>
        <a:ext cx="7037387" cy="3123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19629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22578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02443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03356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83537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20216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50727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99447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63601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69507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78937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32419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7" Type="http://schemas.openxmlformats.org/officeDocument/2006/relationships/image" Target="../media/image7.pn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7" Type="http://schemas.openxmlformats.org/officeDocument/2006/relationships/image" Target="../media/image13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wmf"/><Relationship Id="rId5" Type="http://schemas.openxmlformats.org/officeDocument/2006/relationships/image" Target="../media/image11.wmf"/><Relationship Id="rId4" Type="http://schemas.openxmlformats.org/officeDocument/2006/relationships/image" Target="../media/image10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331385965"/>
              </p:ext>
            </p:extLst>
          </p:nvPr>
        </p:nvGraphicFramePr>
        <p:xfrm>
          <a:off x="685800" y="2130425"/>
          <a:ext cx="7772400" cy="14700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URČEN PRO ŽÁKY 1. TŘÍDY NA ZŠ</a:t>
            </a:r>
          </a:p>
          <a:p>
            <a:r>
              <a:rPr lang="cs-CZ" dirty="0" smtClean="0"/>
              <a:t>VHODNÝ PRO POUŽITÍ NA INTERAKTIVNÍ TABULI</a:t>
            </a:r>
          </a:p>
          <a:p>
            <a:r>
              <a:rPr lang="cs-CZ" dirty="0" smtClean="0"/>
              <a:t>PROCVIČOVÁNÍ ZNALOSTÍ A POZNATKŮ O ROZMANITOSTI A PROMĚNLIVOSTI ŽIVÉ PŘÍRODY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829280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Zvířata na farmě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1412776"/>
            <a:ext cx="8280920" cy="53265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800" dirty="0" smtClean="0"/>
              <a:t>Pojmenuj zvířata a spoj zvířecí matku s mládětem.</a:t>
            </a:r>
            <a:endParaRPr lang="cs-CZ" sz="2800" i="1" dirty="0" smtClean="0"/>
          </a:p>
        </p:txBody>
      </p:sp>
      <p:pic>
        <p:nvPicPr>
          <p:cNvPr id="3" name="Picture 2" descr="C:\Users\Iva\AppData\Local\Microsoft\Windows\Temporary Internet Files\Content.IE5\ALUL496V\MC90005722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4786009"/>
            <a:ext cx="1440160" cy="11448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 descr="C:\Users\Iva\AppData\Local\Microsoft\Windows\Temporary Internet Files\Content.IE5\JNNEJM0M\MC90028737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306340"/>
            <a:ext cx="2286766" cy="18417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C:\Users\Iva\AppData\Local\Microsoft\Windows\Temporary Internet Files\Content.IE5\RSPSOGAC\MC90019788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72985" y="4261965"/>
            <a:ext cx="2266384" cy="2159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5" descr="C:\Users\Iva\AppData\Local\Microsoft\Windows\Temporary Internet Files\Content.IE5\14RZ50GQ\MC90040461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6466" y="4836924"/>
            <a:ext cx="1152128" cy="10093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Iva\AppData\Local\Microsoft\Windows\Temporary Internet Files\Content.IE5\MPGV0WRI\MC90033789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2457480"/>
            <a:ext cx="1665396" cy="15394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Iva\AppData\Local\Microsoft\Windows\Temporary Internet Files\Content.IE5\RSPSOGAC\MC900436255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2343110"/>
            <a:ext cx="1957036" cy="19570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256268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Zvířata na farmě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1412776"/>
            <a:ext cx="8280920" cy="53265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800" dirty="0" smtClean="0"/>
              <a:t>Pojmenuj zvířata a spoj zvířecí matku s mládětem.</a:t>
            </a:r>
            <a:endParaRPr lang="cs-CZ" sz="2800" i="1" dirty="0" smtClean="0"/>
          </a:p>
        </p:txBody>
      </p:sp>
      <p:pic>
        <p:nvPicPr>
          <p:cNvPr id="12" name="Picture 2" descr="C:\Users\Iva\AppData\Local\Microsoft\Windows\Temporary Internet Files\Content.IE5\JNNEJM0M\MC90035638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80212" y="2341287"/>
            <a:ext cx="1584176" cy="13927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Iva\AppData\Local\Microsoft\Windows\Temporary Internet Files\Content.IE5\Q2BBW9XW\MC90001920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8686" y="2204864"/>
            <a:ext cx="943994" cy="13289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Iva\AppData\Local\Microsoft\Windows\Temporary Internet Files\Content.IE5\MPGV0WRI\MC90042589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4213921"/>
            <a:ext cx="1872208" cy="17983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5" descr="C:\Users\Iva\AppData\Local\Microsoft\Windows\Temporary Internet Files\Content.IE5\55PKNM1L\MC90010932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8505" y="4347738"/>
            <a:ext cx="1704356" cy="15307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Iva\AppData\Local\Microsoft\Windows\Temporary Internet Files\Content.IE5\Q2BBW9XW\MC90002690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2212639"/>
            <a:ext cx="2573509" cy="14623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6" descr="C:\Users\Iva\AppData\Local\Microsoft\Windows\Temporary Internet Files\Content.IE5\F5R7RKX8\MC90014221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80212" y="4554201"/>
            <a:ext cx="1368152" cy="11177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660838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prezentaci byly použity obrázky z programu Microsoft PowerPoint (obrázky klipart z </a:t>
            </a:r>
            <a:r>
              <a:rPr lang="cs-CZ" smtClean="0"/>
              <a:t>balíku Microsoft Office 2010)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962720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346</TotalTime>
  <Words>98</Words>
  <Application>Microsoft Office PowerPoint</Application>
  <PresentationFormat>Předvádění na obrazovce (4:3)</PresentationFormat>
  <Paragraphs>14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ANOTACE</vt:lpstr>
      <vt:lpstr>Zvířata na farmě</vt:lpstr>
      <vt:lpstr>Zvířata na farmě</vt:lpstr>
      <vt:lpstr>ZDROJE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ucitel</cp:lastModifiedBy>
  <cp:revision>121</cp:revision>
  <dcterms:created xsi:type="dcterms:W3CDTF">2011-06-20T10:40:08Z</dcterms:created>
  <dcterms:modified xsi:type="dcterms:W3CDTF">2013-06-19T09:20:38Z</dcterms:modified>
</cp:coreProperties>
</file>