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69" r:id="rId4"/>
    <p:sldId id="270" r:id="rId5"/>
    <p:sldId id="265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Styl Světlá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49" autoAdjust="0"/>
    <p:restoredTop sz="94660"/>
  </p:normalViewPr>
  <p:slideViewPr>
    <p:cSldViewPr>
      <p:cViewPr varScale="1">
        <p:scale>
          <a:sx n="87" d="100"/>
          <a:sy n="87" d="100"/>
        </p:scale>
        <p:origin x="-145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VY_32_INOVACE_16_ČAS1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ZAKLADNÍ ŠKOLA KOLÍN V.,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Iva </a:t>
          </a:r>
          <a:r>
            <a:rPr lang="cs-CZ" sz="2000" dirty="0" err="1" smtClean="0"/>
            <a:t>Zatřepálková</a:t>
          </a:r>
          <a:r>
            <a:rPr lang="cs-CZ" sz="2000" dirty="0" smtClean="0"/>
            <a:t>, OBDOBÍ: duben 2013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smtClean="0"/>
            <a:t>Mláďata domácích zvířat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ZAKLADNÍ ŠKOLA KOLÍN V., MNICHOVICKÁ 62</a:t>
          </a:r>
          <a:endParaRPr lang="cs-CZ" sz="2000" kern="1200" dirty="0"/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Iva </a:t>
          </a:r>
          <a:r>
            <a:rPr lang="cs-CZ" sz="2000" kern="1200" dirty="0" err="1" smtClean="0"/>
            <a:t>Zatřepálková</a:t>
          </a:r>
          <a:r>
            <a:rPr lang="cs-CZ" sz="2000" kern="1200" dirty="0" smtClean="0"/>
            <a:t>, OBDOBÍ: duben 2013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VY_32_INOVACE_16_ČAS1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smtClean="0"/>
            <a:t>Mláďata domácích zvířat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1962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2257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0244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0335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8353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2021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507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9944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6360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695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7893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3241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67038819"/>
              </p:ext>
            </p:extLst>
          </p:nvPr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URČEN PRO ŽÁKY 1. TŘÍDY NA ZŠ</a:t>
            </a:r>
          </a:p>
          <a:p>
            <a:r>
              <a:rPr lang="cs-CZ" dirty="0" smtClean="0"/>
              <a:t>VHODNÝ PRO POUŽITÍ NA INTERAKTIVNÍ TABULI</a:t>
            </a:r>
          </a:p>
          <a:p>
            <a:r>
              <a:rPr lang="cs-CZ" dirty="0" smtClean="0"/>
              <a:t>PROCVIČOVÁNÍ ZNALOSTÍ A POZNATKŮ O ROZMANITOSTI A PROMĚNLIVOSTI ŽIVÉ PŘÍRODY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292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Mláďata domácích a hospodářských zvířat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412776"/>
            <a:ext cx="8280920" cy="46805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600" dirty="0" smtClean="0"/>
              <a:t>Doplň názvy mláďat.</a:t>
            </a:r>
          </a:p>
          <a:p>
            <a:pPr marL="0" indent="0">
              <a:buNone/>
            </a:pPr>
            <a:endParaRPr lang="cs-CZ" sz="3600" i="1" dirty="0"/>
          </a:p>
          <a:p>
            <a:pPr marL="0" indent="0">
              <a:buNone/>
            </a:pPr>
            <a:r>
              <a:rPr lang="cs-CZ" sz="3600" dirty="0" smtClean="0"/>
              <a:t>Kohout a slepice mají _________ .</a:t>
            </a:r>
          </a:p>
          <a:p>
            <a:pPr marL="0" indent="0">
              <a:buNone/>
            </a:pPr>
            <a:endParaRPr lang="cs-CZ" sz="3600" dirty="0" smtClean="0"/>
          </a:p>
          <a:p>
            <a:pPr marL="0" indent="0">
              <a:buNone/>
            </a:pPr>
            <a:r>
              <a:rPr lang="cs-CZ" sz="3600" dirty="0" smtClean="0"/>
              <a:t>Býk a kráva mají __________ .</a:t>
            </a:r>
          </a:p>
          <a:p>
            <a:pPr marL="0" indent="0">
              <a:buNone/>
            </a:pPr>
            <a:endParaRPr lang="cs-CZ" sz="3600" dirty="0" smtClean="0"/>
          </a:p>
          <a:p>
            <a:pPr marL="0" indent="0">
              <a:buNone/>
            </a:pPr>
            <a:r>
              <a:rPr lang="cs-CZ" sz="3600" dirty="0" smtClean="0"/>
              <a:t>Kůň a kobyla mají __________ .</a:t>
            </a:r>
          </a:p>
        </p:txBody>
      </p:sp>
      <p:pic>
        <p:nvPicPr>
          <p:cNvPr id="1026" name="Picture 2" descr="C:\Users\Iva\AppData\Local\Microsoft\Windows\Temporary Internet Files\Content.IE5\217N2P4J\MC9004046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646684"/>
            <a:ext cx="1459099" cy="1278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Iva\AppData\Local\Microsoft\Windows\Temporary Internet Files\Content.IE5\RSPSOGAC\MC90005722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575" y="3429000"/>
            <a:ext cx="1810512" cy="1439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Iva\AppData\Local\Microsoft\Windows\Temporary Internet Files\Content.IE5\SKSJETKE\MC90019222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0998" y="5082632"/>
            <a:ext cx="1005378" cy="1203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56268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Mláďata domácích a hospodářských zvířat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412776"/>
            <a:ext cx="8280920" cy="46805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600" dirty="0" smtClean="0"/>
              <a:t>Doplň názvy mláďat.</a:t>
            </a:r>
          </a:p>
          <a:p>
            <a:pPr marL="0" indent="0">
              <a:buNone/>
            </a:pPr>
            <a:endParaRPr lang="cs-CZ" sz="3600" i="1" dirty="0"/>
          </a:p>
          <a:p>
            <a:pPr marL="0" indent="0">
              <a:buNone/>
            </a:pPr>
            <a:r>
              <a:rPr lang="cs-CZ" sz="3600" dirty="0" smtClean="0"/>
              <a:t>Pes a fena mají _________ .</a:t>
            </a:r>
          </a:p>
          <a:p>
            <a:pPr marL="0" indent="0">
              <a:buNone/>
            </a:pPr>
            <a:endParaRPr lang="cs-CZ" sz="3600" dirty="0" smtClean="0"/>
          </a:p>
          <a:p>
            <a:pPr marL="0" indent="0">
              <a:buNone/>
            </a:pPr>
            <a:r>
              <a:rPr lang="cs-CZ" sz="3600" dirty="0" smtClean="0"/>
              <a:t>Kocour a kočka mají __________ .</a:t>
            </a:r>
          </a:p>
          <a:p>
            <a:pPr marL="0" indent="0">
              <a:buNone/>
            </a:pPr>
            <a:endParaRPr lang="cs-CZ" sz="3600" dirty="0" smtClean="0"/>
          </a:p>
          <a:p>
            <a:pPr marL="0" indent="0">
              <a:buNone/>
            </a:pPr>
            <a:r>
              <a:rPr lang="cs-CZ" sz="3600" dirty="0" smtClean="0"/>
              <a:t>Kačer a kachna mají __________ .</a:t>
            </a:r>
          </a:p>
        </p:txBody>
      </p:sp>
      <p:pic>
        <p:nvPicPr>
          <p:cNvPr id="2051" name="Picture 3" descr="C:\Users\Iva\AppData\Local\Microsoft\Windows\Temporary Internet Files\Content.IE5\GYEY5DOU\MC9000192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180715"/>
            <a:ext cx="864096" cy="1216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Iva\AppData\Local\Microsoft\Windows\Temporary Internet Files\Content.IE5\MPGV0WRI\MC900337894[2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7633" y="3429000"/>
            <a:ext cx="1530829" cy="1415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Iva\AppData\Local\Microsoft\Windows\Temporary Internet Files\Content.IE5\5DIS5E2A\MC90035638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7635" y="5322313"/>
            <a:ext cx="810749" cy="712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31730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prezentaci byly použity obrázky z programu Microsoft PowerPoint (obrázky klipart z </a:t>
            </a:r>
            <a:r>
              <a:rPr lang="cs-CZ" smtClean="0"/>
              <a:t>balíku Microsoft Office 2010)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6272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352</TotalTime>
  <Words>128</Words>
  <Application>Microsoft Office PowerPoint</Application>
  <PresentationFormat>Předvádění na obrazovce (4:3)</PresentationFormat>
  <Paragraphs>26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Mláďata domácích a hospodářských zvířat</vt:lpstr>
      <vt:lpstr>Mláďata domácích a hospodářských zvířat</vt:lpstr>
      <vt:lpstr>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ucitel</cp:lastModifiedBy>
  <cp:revision>124</cp:revision>
  <dcterms:created xsi:type="dcterms:W3CDTF">2011-06-20T10:40:08Z</dcterms:created>
  <dcterms:modified xsi:type="dcterms:W3CDTF">2013-06-19T09:21:29Z</dcterms:modified>
</cp:coreProperties>
</file>