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9" r:id="rId4"/>
    <p:sldId id="271" r:id="rId5"/>
    <p:sldId id="26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78" autoAdjust="0"/>
    <p:restoredTop sz="94660"/>
  </p:normalViewPr>
  <p:slideViewPr>
    <p:cSldViewPr>
      <p:cViewPr varScale="1">
        <p:scale>
          <a:sx n="87" d="100"/>
          <a:sy n="87" d="100"/>
        </p:scale>
        <p:origin x="-142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VY_32_INOVACE_17_ČAS1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ZAKLADNÍ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 </a:t>
          </a:r>
          <a:r>
            <a:rPr lang="cs-CZ" sz="2000" dirty="0" err="1" smtClean="0"/>
            <a:t>Zatřepálková</a:t>
          </a:r>
          <a:r>
            <a:rPr lang="cs-CZ" sz="2000" dirty="0" smtClean="0"/>
            <a:t>, OBDOBÍ</a:t>
          </a:r>
          <a:r>
            <a:rPr lang="cs-CZ" sz="2000" smtClean="0"/>
            <a:t>: duben 2013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Zvuky zvířat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ZAKLADNÍ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 </a:t>
          </a:r>
          <a:r>
            <a:rPr lang="cs-CZ" sz="2000" kern="1200" dirty="0" err="1" smtClean="0"/>
            <a:t>Zatřepálková</a:t>
          </a:r>
          <a:r>
            <a:rPr lang="cs-CZ" sz="2000" kern="1200" dirty="0" smtClean="0"/>
            <a:t>, OBDOBÍ</a:t>
          </a:r>
          <a:r>
            <a:rPr lang="cs-CZ" sz="2000" kern="1200" smtClean="0"/>
            <a:t>: duben 2013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VY_32_INOVACE_17_ČAS1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Zvuky zvířat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962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25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244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335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353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02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07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94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36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950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893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241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56004203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1. TŘÍDY NA ZŠ</a:t>
            </a:r>
          </a:p>
          <a:p>
            <a:r>
              <a:rPr lang="cs-CZ" dirty="0" smtClean="0"/>
              <a:t>VHODNÝ PRO POUŽITÍ NA INTERAKTIVNÍ TABULI</a:t>
            </a:r>
          </a:p>
          <a:p>
            <a:r>
              <a:rPr lang="cs-CZ" dirty="0" smtClean="0"/>
              <a:t>PROCVIČOVÁNÍ ZNALOSTÍ A POZNATKŮ O ROZMANITOSTI A PROMĚNLIVOSTI ŽIVÉ PŘÍRODY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292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Zvuky zvířat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412776"/>
            <a:ext cx="8280920" cy="46805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Ke každému zvířeti napiš, jak se ozývá. Vyber z nápovědy </a:t>
            </a:r>
            <a:r>
              <a:rPr lang="cs-CZ" sz="3600" i="1" dirty="0" smtClean="0"/>
              <a:t>(kokrhá, syčí, kuňká, houká).</a:t>
            </a:r>
          </a:p>
        </p:txBody>
      </p:sp>
      <p:pic>
        <p:nvPicPr>
          <p:cNvPr id="3" name="Picture 2" descr="C:\Users\Iva\AppData\Local\Microsoft\Windows\Temporary Internet Files\Content.IE5\217N2P4J\MC9000840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291297"/>
            <a:ext cx="1291750" cy="1283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08041" y="3671389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KUŇKÁ</a:t>
            </a:r>
            <a:endParaRPr lang="cs-CZ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2195736" y="4194609"/>
            <a:ext cx="1440160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9" name="Picture 3" descr="C:\Users\Iva\AppData\Local\Microsoft\Windows\Temporary Internet Files\Content.IE5\ALUL496V\MC9003244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5272" y="4725144"/>
            <a:ext cx="1542912" cy="1606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Iva\AppData\Local\Microsoft\Windows\Temporary Internet Files\Content.IE5\4GFZBA99\MC9004414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750" y="4878240"/>
            <a:ext cx="940953" cy="1258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Iva\AppData\Local\Microsoft\Windows\Temporary Internet Files\Content.IE5\MPGV0WRI\MC9004246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291297"/>
            <a:ext cx="1703437" cy="1141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6" name="Přímá spojnice 15"/>
          <p:cNvCxnSpPr/>
          <p:nvPr/>
        </p:nvCxnSpPr>
        <p:spPr>
          <a:xfrm>
            <a:off x="6228184" y="4198218"/>
            <a:ext cx="1944216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047326" y="5949280"/>
            <a:ext cx="1944216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228184" y="5949280"/>
            <a:ext cx="1944216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56268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Zvuky zvířat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412776"/>
            <a:ext cx="8280920" cy="46805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Ke každému zvířeti napiš, jak se ozývá. Vyber z nápovědy </a:t>
            </a:r>
            <a:r>
              <a:rPr lang="cs-CZ" sz="3600" i="1" dirty="0" smtClean="0"/>
              <a:t>(kejhá, štěká, mňouká, pípá).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2083330" y="4194609"/>
            <a:ext cx="1872208" cy="3609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228184" y="4198218"/>
            <a:ext cx="1944216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047326" y="5949280"/>
            <a:ext cx="1944216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228184" y="5949280"/>
            <a:ext cx="1944216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050" name="Picture 2" descr="C:\Users\Iva\AppData\Local\Microsoft\Windows\Temporary Internet Files\Content.IE5\5DIS5E2A\MC9000839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872576"/>
            <a:ext cx="1975754" cy="1609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Iva\AppData\Local\Microsoft\Windows\Temporary Internet Files\Content.IE5\55PKNM1L\MC9004238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822371"/>
            <a:ext cx="1296144" cy="1237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Iva\AppData\Local\Microsoft\Windows\Temporary Internet Files\Content.IE5\JNNEJM0M\MC9004323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941168"/>
            <a:ext cx="1412627" cy="1118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Iva\AppData\Local\Microsoft\Windows\Temporary Internet Files\Content.IE5\4GFZBA99\MC9001511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8811" y="3173566"/>
            <a:ext cx="1759306" cy="1089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81606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byly použity obrázky z programu Microsoft PowerPoint (obrázky klipart z </a:t>
            </a:r>
            <a:r>
              <a:rPr lang="cs-CZ" smtClean="0"/>
              <a:t>balíku Microsoft Office 2010)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6272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360</TotalTime>
  <Words>120</Words>
  <Application>Microsoft Office PowerPoint</Application>
  <PresentationFormat>Předvádění na obrazovce (4:3)</PresentationFormat>
  <Paragraphs>15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Zvuky zvířat</vt:lpstr>
      <vt:lpstr>Zvuky zvířat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131</cp:revision>
  <dcterms:created xsi:type="dcterms:W3CDTF">2011-06-20T10:40:08Z</dcterms:created>
  <dcterms:modified xsi:type="dcterms:W3CDTF">2013-06-19T09:22:27Z</dcterms:modified>
</cp:coreProperties>
</file>