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3" r:id="rId5"/>
    <p:sldId id="27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8" autoAdjust="0"/>
    <p:restoredTop sz="94660"/>
  </p:normalViewPr>
  <p:slideViewPr>
    <p:cSldViewPr>
      <p:cViewPr varScale="1">
        <p:scale>
          <a:sx n="87" d="100"/>
          <a:sy n="87" d="100"/>
        </p:scale>
        <p:origin x="-142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VY_32_INOVACE_18_ČAS1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</a:t>
          </a:r>
          <a:r>
            <a:rPr lang="cs-CZ" sz="2000" smtClean="0"/>
            <a:t>: duben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Pes – </a:t>
          </a:r>
          <a:r>
            <a:rPr lang="cs-CZ" sz="2000" smtClean="0"/>
            <a:t>přítel člověka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</a:t>
          </a:r>
          <a:r>
            <a:rPr lang="cs-CZ" sz="2000" kern="1200" smtClean="0"/>
            <a:t>: duben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VY_32_INOVACE_18_ČAS1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Pes – </a:t>
          </a:r>
          <a:r>
            <a:rPr lang="cs-CZ" sz="2000" kern="1200" smtClean="0"/>
            <a:t>přítel člověka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425111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ZNALOSTÍ A POZNATKŮ O ROZMANITOSTI A PROMĚNLIVOSTI ŽIVÉ PŘÍRODY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Pes – přítel člověka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opiš stavbu těla psa.</a:t>
            </a:r>
            <a:endParaRPr lang="cs-CZ" sz="3600" i="1" dirty="0" smtClean="0"/>
          </a:p>
        </p:txBody>
      </p:sp>
      <p:pic>
        <p:nvPicPr>
          <p:cNvPr id="1026" name="Picture 2" descr="C:\Users\Iva\AppData\Local\Microsoft\Windows\Temporary Internet Files\Content.IE5\Q2BBW9XW\MC90043544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92896"/>
            <a:ext cx="2952328" cy="325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67544" y="3501008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2456926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444208" y="3717032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971600" y="5705349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71701" y="2636912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24202" y="4653136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516216" y="5716235"/>
            <a:ext cx="180020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3779912" y="2456926"/>
            <a:ext cx="936104" cy="1701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6012161" y="4293097"/>
            <a:ext cx="504055" cy="14231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4860032" y="3609020"/>
            <a:ext cx="1584176" cy="1080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2571901" y="2636912"/>
            <a:ext cx="559939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V="1">
            <a:off x="2267744" y="3429000"/>
            <a:ext cx="792088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2524402" y="3717032"/>
            <a:ext cx="967478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2771800" y="5085184"/>
            <a:ext cx="792088" cy="63105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274078" y="2080355"/>
            <a:ext cx="7560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UŠI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Pes – přítel člověka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Napiš k obrázkům, co pes potřebuje.</a:t>
            </a:r>
            <a:endParaRPr lang="cs-CZ" sz="3600" i="1" dirty="0" smtClean="0"/>
          </a:p>
        </p:txBody>
      </p:sp>
      <p:pic>
        <p:nvPicPr>
          <p:cNvPr id="2052" name="Picture 4" descr="C:\Users\Iva\AppData\Local\Microsoft\Windows\Temporary Internet Files\Content.IE5\JNNEJM0M\MC9003553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45024"/>
            <a:ext cx="2232248" cy="258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Iva\AppData\Local\Microsoft\Windows\Temporary Internet Files\Content.IE5\0PQ5Q3B9\MC9003185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216451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771800" y="3140968"/>
            <a:ext cx="374441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47664" y="5805264"/>
            <a:ext cx="338437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771800" y="263691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ODPOČINEK A HYGIENU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140393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Pes – přítel člověka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6805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dirty="0" smtClean="0"/>
              <a:t>Napiš k obrázkům, co pes potřebuje.</a:t>
            </a:r>
            <a:endParaRPr lang="cs-CZ" sz="3600" i="1" dirty="0" smtClean="0"/>
          </a:p>
        </p:txBody>
      </p:sp>
      <p:pic>
        <p:nvPicPr>
          <p:cNvPr id="2051" name="Picture 3" descr="C:\Users\Iva\AppData\Local\Microsoft\Windows\Temporary Internet Files\Content.IE5\55PKNM1L\MC9001921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1736229" cy="1661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Iva\AppData\Local\Microsoft\Windows\Temporary Internet Files\Content.IE5\217N2P4J\MC9004116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1548721" cy="143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a\AppData\Local\Microsoft\Windows\Temporary Internet Files\Content.IE5\14RZ50GQ\MC9002939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581128"/>
            <a:ext cx="1783994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26"/>
          <p:cNvCxnSpPr/>
          <p:nvPr/>
        </p:nvCxnSpPr>
        <p:spPr>
          <a:xfrm>
            <a:off x="2635821" y="2819381"/>
            <a:ext cx="338437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987824" y="4293096"/>
            <a:ext cx="338437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419872" y="6096070"/>
            <a:ext cx="3384376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1172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373</TotalTime>
  <Words>112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Pes – přítel člověka</vt:lpstr>
      <vt:lpstr>Pes – přítel člověka</vt:lpstr>
      <vt:lpstr>Pes – přítel člověka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135</cp:revision>
  <dcterms:created xsi:type="dcterms:W3CDTF">2011-06-20T10:40:08Z</dcterms:created>
  <dcterms:modified xsi:type="dcterms:W3CDTF">2013-06-19T09:23:32Z</dcterms:modified>
</cp:coreProperties>
</file>